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xml"/>
  <Override ContentType="application/vnd.openxmlformats-officedocument.presentationml.comments+xml" PartName="/ppt/comments/comment5.xml"/>
  <Override ContentType="application/vnd.openxmlformats-officedocument.presentationml.comments+xml" PartName="/ppt/comments/comment4.xml"/>
  <Override ContentType="application/vnd.openxmlformats-officedocument.presentationml.comments+xml" PartName="/ppt/comments/comment3.xml"/>
  <Override ContentType="application/vnd.openxmlformats-officedocument.presentationml.notesSlide+xml" PartName="/ppt/notesSlides/notesSlide67.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43.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135.xml"/>
  <Override ContentType="application/vnd.openxmlformats-officedocument.presentationml.notesSlide+xml" PartName="/ppt/notesSlides/notesSlide137.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1.xml"/>
  <Override ContentType="application/vnd.openxmlformats-officedocument.presentationml.notesSlide+xml" PartName="/ppt/notesSlides/notesSlide123.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14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24.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140.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139.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128.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5.xml"/>
  <Override ContentType="application/vnd.openxmlformats-officedocument.presentationml.slide+xml" PartName="/ppt/slides/slide12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36.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141.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18.xml"/>
  <Override ContentType="application/vnd.openxmlformats-officedocument.presentationml.slide+xml" PartName="/ppt/slides/slide142.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125.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31.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31.xml"/>
  <Override ContentType="application/vnd.openxmlformats-officedocument.presentationml.slide+xml" PartName="/ppt/slides/slide127.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30.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11.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124.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09.xml"/>
  <Override ContentType="application/vnd.openxmlformats-officedocument.presentationml.slide+xml" PartName="/ppt/slides/slide134.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43.xml"/>
  <Override ContentType="application/vnd.openxmlformats-officedocument.presentationml.slide+xml" PartName="/ppt/slides/slide117.xml"/>
  <Override ContentType="application/vnd.openxmlformats-officedocument.presentationml.slide+xml" PartName="/ppt/slides/slide132.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12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5" r:id="rId5"/>
    <p:sldMasterId id="2147483686" r:id="rId6"/>
    <p:sldMasterId id="2147483687" r:id="rId7"/>
    <p:sldMasterId id="2147483688" r:id="rId8"/>
    <p:sldMasterId id="2147483689" r:id="rId9"/>
  </p:sldMasterIdLst>
  <p:notesMasterIdLst>
    <p:notesMasterId r:id="rId10"/>
  </p:notesMasterIdLst>
  <p:sldIdLst>
    <p:sldId id="256" r:id="rId11"/>
    <p:sldId id="257" r:id="rId12"/>
    <p:sldId id="258" r:id="rId13"/>
    <p:sldId id="259" r:id="rId14"/>
    <p:sldId id="260" r:id="rId15"/>
    <p:sldId id="261" r:id="rId16"/>
    <p:sldId id="262" r:id="rId17"/>
    <p:sldId id="263" r:id="rId18"/>
    <p:sldId id="264" r:id="rId19"/>
    <p:sldId id="265" r:id="rId20"/>
    <p:sldId id="266" r:id="rId21"/>
    <p:sldId id="267" r:id="rId22"/>
    <p:sldId id="268" r:id="rId23"/>
    <p:sldId id="269" r:id="rId24"/>
    <p:sldId id="270" r:id="rId25"/>
    <p:sldId id="271" r:id="rId26"/>
    <p:sldId id="272" r:id="rId27"/>
    <p:sldId id="273" r:id="rId28"/>
    <p:sldId id="274" r:id="rId29"/>
    <p:sldId id="275" r:id="rId30"/>
    <p:sldId id="276" r:id="rId31"/>
    <p:sldId id="277" r:id="rId32"/>
    <p:sldId id="278" r:id="rId33"/>
    <p:sldId id="279" r:id="rId34"/>
    <p:sldId id="280" r:id="rId35"/>
    <p:sldId id="281" r:id="rId36"/>
    <p:sldId id="282" r:id="rId37"/>
    <p:sldId id="283" r:id="rId38"/>
    <p:sldId id="284" r:id="rId39"/>
    <p:sldId id="285" r:id="rId40"/>
    <p:sldId id="286" r:id="rId41"/>
    <p:sldId id="287" r:id="rId42"/>
    <p:sldId id="288" r:id="rId43"/>
    <p:sldId id="289" r:id="rId44"/>
    <p:sldId id="290" r:id="rId45"/>
    <p:sldId id="291" r:id="rId46"/>
    <p:sldId id="292" r:id="rId47"/>
    <p:sldId id="293" r:id="rId48"/>
    <p:sldId id="294" r:id="rId49"/>
    <p:sldId id="295" r:id="rId50"/>
    <p:sldId id="296" r:id="rId51"/>
    <p:sldId id="297" r:id="rId52"/>
    <p:sldId id="298" r:id="rId53"/>
    <p:sldId id="299" r:id="rId54"/>
    <p:sldId id="300" r:id="rId55"/>
    <p:sldId id="301" r:id="rId56"/>
    <p:sldId id="302" r:id="rId57"/>
    <p:sldId id="303" r:id="rId58"/>
    <p:sldId id="304" r:id="rId59"/>
    <p:sldId id="305" r:id="rId60"/>
    <p:sldId id="306" r:id="rId61"/>
    <p:sldId id="307" r:id="rId62"/>
    <p:sldId id="308" r:id="rId63"/>
    <p:sldId id="309" r:id="rId64"/>
    <p:sldId id="310" r:id="rId65"/>
    <p:sldId id="311" r:id="rId66"/>
    <p:sldId id="312" r:id="rId67"/>
    <p:sldId id="313" r:id="rId68"/>
    <p:sldId id="314" r:id="rId69"/>
    <p:sldId id="315" r:id="rId70"/>
    <p:sldId id="316" r:id="rId71"/>
    <p:sldId id="317" r:id="rId72"/>
    <p:sldId id="318" r:id="rId73"/>
    <p:sldId id="319" r:id="rId74"/>
    <p:sldId id="320" r:id="rId75"/>
    <p:sldId id="321" r:id="rId76"/>
    <p:sldId id="322" r:id="rId77"/>
    <p:sldId id="323" r:id="rId78"/>
    <p:sldId id="324" r:id="rId79"/>
    <p:sldId id="325" r:id="rId80"/>
    <p:sldId id="326" r:id="rId81"/>
    <p:sldId id="327" r:id="rId82"/>
    <p:sldId id="328" r:id="rId83"/>
    <p:sldId id="329" r:id="rId84"/>
    <p:sldId id="330" r:id="rId85"/>
    <p:sldId id="331" r:id="rId86"/>
    <p:sldId id="332" r:id="rId87"/>
    <p:sldId id="333" r:id="rId88"/>
    <p:sldId id="334" r:id="rId89"/>
    <p:sldId id="335" r:id="rId90"/>
    <p:sldId id="336" r:id="rId91"/>
    <p:sldId id="337" r:id="rId92"/>
    <p:sldId id="338" r:id="rId93"/>
    <p:sldId id="339" r:id="rId94"/>
    <p:sldId id="340" r:id="rId95"/>
    <p:sldId id="341" r:id="rId96"/>
    <p:sldId id="342" r:id="rId97"/>
    <p:sldId id="343" r:id="rId98"/>
    <p:sldId id="344" r:id="rId99"/>
    <p:sldId id="345" r:id="rId100"/>
    <p:sldId id="346" r:id="rId101"/>
    <p:sldId id="347" r:id="rId102"/>
    <p:sldId id="348" r:id="rId103"/>
    <p:sldId id="349" r:id="rId104"/>
    <p:sldId id="350" r:id="rId105"/>
    <p:sldId id="351" r:id="rId106"/>
    <p:sldId id="352" r:id="rId107"/>
    <p:sldId id="353" r:id="rId108"/>
    <p:sldId id="354" r:id="rId109"/>
    <p:sldId id="355" r:id="rId110"/>
    <p:sldId id="356" r:id="rId111"/>
    <p:sldId id="357" r:id="rId112"/>
    <p:sldId id="358" r:id="rId113"/>
    <p:sldId id="359" r:id="rId114"/>
    <p:sldId id="360" r:id="rId115"/>
    <p:sldId id="361" r:id="rId116"/>
    <p:sldId id="362" r:id="rId117"/>
    <p:sldId id="363" r:id="rId118"/>
    <p:sldId id="364" r:id="rId119"/>
    <p:sldId id="365" r:id="rId120"/>
    <p:sldId id="366" r:id="rId121"/>
    <p:sldId id="367" r:id="rId122"/>
    <p:sldId id="368" r:id="rId123"/>
    <p:sldId id="369" r:id="rId124"/>
    <p:sldId id="370" r:id="rId125"/>
    <p:sldId id="371" r:id="rId126"/>
    <p:sldId id="372" r:id="rId127"/>
    <p:sldId id="373" r:id="rId128"/>
    <p:sldId id="374" r:id="rId129"/>
    <p:sldId id="375" r:id="rId130"/>
    <p:sldId id="376" r:id="rId131"/>
    <p:sldId id="377" r:id="rId132"/>
    <p:sldId id="378" r:id="rId133"/>
    <p:sldId id="379" r:id="rId134"/>
    <p:sldId id="380" r:id="rId135"/>
    <p:sldId id="381" r:id="rId136"/>
    <p:sldId id="382" r:id="rId137"/>
    <p:sldId id="383" r:id="rId138"/>
    <p:sldId id="384" r:id="rId139"/>
    <p:sldId id="385" r:id="rId140"/>
    <p:sldId id="386" r:id="rId141"/>
    <p:sldId id="387" r:id="rId142"/>
    <p:sldId id="388" r:id="rId143"/>
    <p:sldId id="389" r:id="rId144"/>
    <p:sldId id="390" r:id="rId145"/>
    <p:sldId id="391" r:id="rId146"/>
    <p:sldId id="392" r:id="rId147"/>
    <p:sldId id="393" r:id="rId148"/>
    <p:sldId id="394" r:id="rId149"/>
    <p:sldId id="395" r:id="rId150"/>
    <p:sldId id="396" r:id="rId151"/>
    <p:sldId id="397" r:id="rId152"/>
    <p:sldId id="398" r:id="rId153"/>
    <p:sldId id="399" r:id="rId154"/>
  </p:sldIdLst>
  <p:sldSz cy="5143500" cx="9144000"/>
  <p:notesSz cx="6858000" cy="9144000"/>
  <p:embeddedFontLst>
    <p:embeddedFont>
      <p:font typeface="Noto Sans Medium"/>
      <p:regular r:id="rId155"/>
      <p:bold r:id="rId156"/>
      <p:italic r:id="rId157"/>
      <p:boldItalic r:id="rId158"/>
    </p:embeddedFont>
    <p:embeddedFont>
      <p:font typeface="Roboto"/>
      <p:regular r:id="rId159"/>
      <p:bold r:id="rId160"/>
      <p:italic r:id="rId161"/>
      <p:boldItalic r:id="rId162"/>
    </p:embeddedFont>
    <p:embeddedFont>
      <p:font typeface="Noto Sans Thin"/>
      <p:regular r:id="rId163"/>
      <p:bold r:id="rId164"/>
      <p:italic r:id="rId165"/>
      <p:boldItalic r:id="rId166"/>
    </p:embeddedFont>
    <p:embeddedFont>
      <p:font typeface="Noto Sans"/>
      <p:regular r:id="rId167"/>
      <p:bold r:id="rId168"/>
      <p:italic r:id="rId169"/>
      <p:boldItalic r:id="rId170"/>
    </p:embeddedFont>
    <p:embeddedFont>
      <p:font typeface="Noto Sans SemiBold"/>
      <p:regular r:id="rId171"/>
      <p:bold r:id="rId172"/>
      <p:italic r:id="rId173"/>
      <p:boldItalic r:id="rId174"/>
    </p:embeddedFont>
    <p:embeddedFont>
      <p:font typeface="Delicious Handrawn"/>
      <p:regular r:id="rId175"/>
    </p:embeddedFont>
    <p:embeddedFont>
      <p:font typeface="Oswald"/>
      <p:regular r:id="rId176"/>
      <p:bold r:id="rId17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11" name="Deepali Barapatre"/>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14496B87-5704-4777-A86E-75ADE45BAD4F}">
  <a:tblStyle styleId="{14496B87-5704-4777-A86E-75ADE45BAD4F}"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31DC0F98-B191-489F-A54A-C2740581BDAE}" styleName="Table_1">
    <a:wholeTbl>
      <a:tcTxStyle>
        <a:font>
          <a:latin typeface="Arial"/>
          <a:ea typeface="Arial"/>
          <a:cs typeface="Arial"/>
        </a:font>
        <a:srgbClr val="000000"/>
      </a:tcTxStyle>
      <a:tcStyle>
        <a:tcBdr>
          <a:left>
            <a:ln cap="flat" cmpd="sng" w="6350">
              <a:solidFill>
                <a:srgbClr val="000000"/>
              </a:solidFill>
              <a:prstDash val="solid"/>
              <a:round/>
              <a:headEnd len="sm" w="sm" type="none"/>
              <a:tailEnd len="sm" w="sm" type="none"/>
            </a:ln>
          </a:left>
          <a:right>
            <a:ln cap="flat" cmpd="sng" w="6350">
              <a:solidFill>
                <a:srgbClr val="000000"/>
              </a:solidFill>
              <a:prstDash val="solid"/>
              <a:round/>
              <a:headEnd len="sm" w="sm" type="none"/>
              <a:tailEnd len="sm" w="sm" type="none"/>
            </a:ln>
          </a:right>
          <a:top>
            <a:ln cap="flat" cmpd="sng" w="6350">
              <a:solidFill>
                <a:srgbClr val="113D5C"/>
              </a:solidFill>
              <a:prstDash val="solid"/>
              <a:round/>
              <a:headEnd len="sm" w="sm" type="none"/>
              <a:tailEnd len="sm" w="sm" type="none"/>
            </a:ln>
          </a:top>
          <a:bottom>
            <a:ln cap="flat" cmpd="sng" w="6350">
              <a:solidFill>
                <a:srgbClr val="113D5C"/>
              </a:solidFill>
              <a:prstDash val="solid"/>
              <a:round/>
              <a:headEnd len="sm" w="sm" type="none"/>
              <a:tailEnd len="sm" w="sm" type="none"/>
            </a:ln>
          </a:bottom>
          <a:insideH>
            <a:ln cap="flat" cmpd="sng" w="6350">
              <a:solidFill>
                <a:srgbClr val="113D5C"/>
              </a:solidFill>
              <a:prstDash val="solid"/>
              <a:round/>
              <a:headEnd len="sm" w="sm" type="none"/>
              <a:tailEnd len="sm" w="sm" type="none"/>
            </a:ln>
          </a:insideH>
          <a:insideV>
            <a:ln cap="flat" cmpd="sng" w="6350">
              <a:solidFill>
                <a:srgbClr val="113D5C"/>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0.xml"/><Relationship Id="rId42" Type="http://schemas.openxmlformats.org/officeDocument/2006/relationships/slide" Target="slides/slide32.xml"/><Relationship Id="rId41" Type="http://schemas.openxmlformats.org/officeDocument/2006/relationships/slide" Target="slides/slide31.xml"/><Relationship Id="rId44" Type="http://schemas.openxmlformats.org/officeDocument/2006/relationships/slide" Target="slides/slide34.xml"/><Relationship Id="rId43" Type="http://schemas.openxmlformats.org/officeDocument/2006/relationships/slide" Target="slides/slide33.xml"/><Relationship Id="rId46" Type="http://schemas.openxmlformats.org/officeDocument/2006/relationships/slide" Target="slides/slide36.xml"/><Relationship Id="rId45" Type="http://schemas.openxmlformats.org/officeDocument/2006/relationships/slide" Target="slides/slide35.xml"/><Relationship Id="rId107" Type="http://schemas.openxmlformats.org/officeDocument/2006/relationships/slide" Target="slides/slide97.xml"/><Relationship Id="rId106" Type="http://schemas.openxmlformats.org/officeDocument/2006/relationships/slide" Target="slides/slide96.xml"/><Relationship Id="rId105" Type="http://schemas.openxmlformats.org/officeDocument/2006/relationships/slide" Target="slides/slide95.xml"/><Relationship Id="rId104" Type="http://schemas.openxmlformats.org/officeDocument/2006/relationships/slide" Target="slides/slide94.xml"/><Relationship Id="rId109" Type="http://schemas.openxmlformats.org/officeDocument/2006/relationships/slide" Target="slides/slide99.xml"/><Relationship Id="rId108" Type="http://schemas.openxmlformats.org/officeDocument/2006/relationships/slide" Target="slides/slide98.xml"/><Relationship Id="rId48" Type="http://schemas.openxmlformats.org/officeDocument/2006/relationships/slide" Target="slides/slide38.xml"/><Relationship Id="rId47" Type="http://schemas.openxmlformats.org/officeDocument/2006/relationships/slide" Target="slides/slide37.xml"/><Relationship Id="rId49" Type="http://schemas.openxmlformats.org/officeDocument/2006/relationships/slide" Target="slides/slide39.xml"/><Relationship Id="rId103" Type="http://schemas.openxmlformats.org/officeDocument/2006/relationships/slide" Target="slides/slide93.xml"/><Relationship Id="rId102" Type="http://schemas.openxmlformats.org/officeDocument/2006/relationships/slide" Target="slides/slide92.xml"/><Relationship Id="rId101" Type="http://schemas.openxmlformats.org/officeDocument/2006/relationships/slide" Target="slides/slide91.xml"/><Relationship Id="rId100" Type="http://schemas.openxmlformats.org/officeDocument/2006/relationships/slide" Target="slides/slide90.xml"/><Relationship Id="rId31" Type="http://schemas.openxmlformats.org/officeDocument/2006/relationships/slide" Target="slides/slide21.xml"/><Relationship Id="rId30" Type="http://schemas.openxmlformats.org/officeDocument/2006/relationships/slide" Target="slides/slide20.xml"/><Relationship Id="rId33" Type="http://schemas.openxmlformats.org/officeDocument/2006/relationships/slide" Target="slides/slide23.xml"/><Relationship Id="rId32" Type="http://schemas.openxmlformats.org/officeDocument/2006/relationships/slide" Target="slides/slide22.xml"/><Relationship Id="rId35" Type="http://schemas.openxmlformats.org/officeDocument/2006/relationships/slide" Target="slides/slide25.xml"/><Relationship Id="rId34" Type="http://schemas.openxmlformats.org/officeDocument/2006/relationships/slide" Target="slides/slide24.xml"/><Relationship Id="rId37" Type="http://schemas.openxmlformats.org/officeDocument/2006/relationships/slide" Target="slides/slide27.xml"/><Relationship Id="rId176" Type="http://schemas.openxmlformats.org/officeDocument/2006/relationships/font" Target="fonts/Oswald-regular.fntdata"/><Relationship Id="rId36" Type="http://schemas.openxmlformats.org/officeDocument/2006/relationships/slide" Target="slides/slide26.xml"/><Relationship Id="rId175" Type="http://schemas.openxmlformats.org/officeDocument/2006/relationships/font" Target="fonts/DeliciousHandrawn-regular.fntdata"/><Relationship Id="rId39" Type="http://schemas.openxmlformats.org/officeDocument/2006/relationships/slide" Target="slides/slide29.xml"/><Relationship Id="rId174" Type="http://schemas.openxmlformats.org/officeDocument/2006/relationships/font" Target="fonts/NotoSansSemiBold-boldItalic.fntdata"/><Relationship Id="rId38" Type="http://schemas.openxmlformats.org/officeDocument/2006/relationships/slide" Target="slides/slide28.xml"/><Relationship Id="rId173" Type="http://schemas.openxmlformats.org/officeDocument/2006/relationships/font" Target="fonts/NotoSansSemiBold-italic.fntdata"/><Relationship Id="rId177" Type="http://schemas.openxmlformats.org/officeDocument/2006/relationships/font" Target="fonts/Oswald-bold.fntdata"/><Relationship Id="rId20" Type="http://schemas.openxmlformats.org/officeDocument/2006/relationships/slide" Target="slides/slide10.xml"/><Relationship Id="rId22" Type="http://schemas.openxmlformats.org/officeDocument/2006/relationships/slide" Target="slides/slide12.xml"/><Relationship Id="rId21" Type="http://schemas.openxmlformats.org/officeDocument/2006/relationships/slide" Target="slides/slide11.xml"/><Relationship Id="rId24" Type="http://schemas.openxmlformats.org/officeDocument/2006/relationships/slide" Target="slides/slide14.xml"/><Relationship Id="rId23" Type="http://schemas.openxmlformats.org/officeDocument/2006/relationships/slide" Target="slides/slide13.xml"/><Relationship Id="rId129" Type="http://schemas.openxmlformats.org/officeDocument/2006/relationships/slide" Target="slides/slide119.xml"/><Relationship Id="rId128" Type="http://schemas.openxmlformats.org/officeDocument/2006/relationships/slide" Target="slides/slide118.xml"/><Relationship Id="rId127" Type="http://schemas.openxmlformats.org/officeDocument/2006/relationships/slide" Target="slides/slide117.xml"/><Relationship Id="rId126" Type="http://schemas.openxmlformats.org/officeDocument/2006/relationships/slide" Target="slides/slide116.xml"/><Relationship Id="rId26" Type="http://schemas.openxmlformats.org/officeDocument/2006/relationships/slide" Target="slides/slide16.xml"/><Relationship Id="rId121" Type="http://schemas.openxmlformats.org/officeDocument/2006/relationships/slide" Target="slides/slide111.xml"/><Relationship Id="rId25" Type="http://schemas.openxmlformats.org/officeDocument/2006/relationships/slide" Target="slides/slide15.xml"/><Relationship Id="rId120" Type="http://schemas.openxmlformats.org/officeDocument/2006/relationships/slide" Target="slides/slide110.xml"/><Relationship Id="rId28" Type="http://schemas.openxmlformats.org/officeDocument/2006/relationships/slide" Target="slides/slide18.xml"/><Relationship Id="rId27" Type="http://schemas.openxmlformats.org/officeDocument/2006/relationships/slide" Target="slides/slide17.xml"/><Relationship Id="rId125" Type="http://schemas.openxmlformats.org/officeDocument/2006/relationships/slide" Target="slides/slide115.xml"/><Relationship Id="rId29" Type="http://schemas.openxmlformats.org/officeDocument/2006/relationships/slide" Target="slides/slide19.xml"/><Relationship Id="rId124" Type="http://schemas.openxmlformats.org/officeDocument/2006/relationships/slide" Target="slides/slide114.xml"/><Relationship Id="rId123" Type="http://schemas.openxmlformats.org/officeDocument/2006/relationships/slide" Target="slides/slide113.xml"/><Relationship Id="rId122" Type="http://schemas.openxmlformats.org/officeDocument/2006/relationships/slide" Target="slides/slide112.xml"/><Relationship Id="rId95" Type="http://schemas.openxmlformats.org/officeDocument/2006/relationships/slide" Target="slides/slide85.xml"/><Relationship Id="rId94" Type="http://schemas.openxmlformats.org/officeDocument/2006/relationships/slide" Target="slides/slide84.xml"/><Relationship Id="rId97" Type="http://schemas.openxmlformats.org/officeDocument/2006/relationships/slide" Target="slides/slide87.xml"/><Relationship Id="rId96" Type="http://schemas.openxmlformats.org/officeDocument/2006/relationships/slide" Target="slides/slide86.xml"/><Relationship Id="rId11" Type="http://schemas.openxmlformats.org/officeDocument/2006/relationships/slide" Target="slides/slide1.xml"/><Relationship Id="rId99" Type="http://schemas.openxmlformats.org/officeDocument/2006/relationships/slide" Target="slides/slide89.xml"/><Relationship Id="rId10" Type="http://schemas.openxmlformats.org/officeDocument/2006/relationships/notesMaster" Target="notesMasters/notesMaster1.xml"/><Relationship Id="rId98" Type="http://schemas.openxmlformats.org/officeDocument/2006/relationships/slide" Target="slides/slide88.xml"/><Relationship Id="rId13" Type="http://schemas.openxmlformats.org/officeDocument/2006/relationships/slide" Target="slides/slide3.xml"/><Relationship Id="rId12" Type="http://schemas.openxmlformats.org/officeDocument/2006/relationships/slide" Target="slides/slide2.xml"/><Relationship Id="rId91" Type="http://schemas.openxmlformats.org/officeDocument/2006/relationships/slide" Target="slides/slide81.xml"/><Relationship Id="rId90" Type="http://schemas.openxmlformats.org/officeDocument/2006/relationships/slide" Target="slides/slide80.xml"/><Relationship Id="rId93" Type="http://schemas.openxmlformats.org/officeDocument/2006/relationships/slide" Target="slides/slide83.xml"/><Relationship Id="rId92" Type="http://schemas.openxmlformats.org/officeDocument/2006/relationships/slide" Target="slides/slide82.xml"/><Relationship Id="rId118" Type="http://schemas.openxmlformats.org/officeDocument/2006/relationships/slide" Target="slides/slide108.xml"/><Relationship Id="rId117" Type="http://schemas.openxmlformats.org/officeDocument/2006/relationships/slide" Target="slides/slide107.xml"/><Relationship Id="rId116" Type="http://schemas.openxmlformats.org/officeDocument/2006/relationships/slide" Target="slides/slide106.xml"/><Relationship Id="rId115" Type="http://schemas.openxmlformats.org/officeDocument/2006/relationships/slide" Target="slides/slide105.xml"/><Relationship Id="rId119" Type="http://schemas.openxmlformats.org/officeDocument/2006/relationships/slide" Target="slides/slide109.xml"/><Relationship Id="rId15" Type="http://schemas.openxmlformats.org/officeDocument/2006/relationships/slide" Target="slides/slide5.xml"/><Relationship Id="rId110" Type="http://schemas.openxmlformats.org/officeDocument/2006/relationships/slide" Target="slides/slide100.xml"/><Relationship Id="rId14" Type="http://schemas.openxmlformats.org/officeDocument/2006/relationships/slide" Target="slides/slide4.xml"/><Relationship Id="rId17" Type="http://schemas.openxmlformats.org/officeDocument/2006/relationships/slide" Target="slides/slide7.xml"/><Relationship Id="rId16" Type="http://schemas.openxmlformats.org/officeDocument/2006/relationships/slide" Target="slides/slide6.xml"/><Relationship Id="rId19" Type="http://schemas.openxmlformats.org/officeDocument/2006/relationships/slide" Target="slides/slide9.xml"/><Relationship Id="rId114" Type="http://schemas.openxmlformats.org/officeDocument/2006/relationships/slide" Target="slides/slide104.xml"/><Relationship Id="rId18" Type="http://schemas.openxmlformats.org/officeDocument/2006/relationships/slide" Target="slides/slide8.xml"/><Relationship Id="rId113" Type="http://schemas.openxmlformats.org/officeDocument/2006/relationships/slide" Target="slides/slide103.xml"/><Relationship Id="rId112" Type="http://schemas.openxmlformats.org/officeDocument/2006/relationships/slide" Target="slides/slide102.xml"/><Relationship Id="rId111" Type="http://schemas.openxmlformats.org/officeDocument/2006/relationships/slide" Target="slides/slide101.xml"/><Relationship Id="rId84" Type="http://schemas.openxmlformats.org/officeDocument/2006/relationships/slide" Target="slides/slide74.xml"/><Relationship Id="rId83" Type="http://schemas.openxmlformats.org/officeDocument/2006/relationships/slide" Target="slides/slide73.xml"/><Relationship Id="rId86" Type="http://schemas.openxmlformats.org/officeDocument/2006/relationships/slide" Target="slides/slide76.xml"/><Relationship Id="rId85" Type="http://schemas.openxmlformats.org/officeDocument/2006/relationships/slide" Target="slides/slide75.xml"/><Relationship Id="rId88" Type="http://schemas.openxmlformats.org/officeDocument/2006/relationships/slide" Target="slides/slide78.xml"/><Relationship Id="rId150" Type="http://schemas.openxmlformats.org/officeDocument/2006/relationships/slide" Target="slides/slide140.xml"/><Relationship Id="rId87" Type="http://schemas.openxmlformats.org/officeDocument/2006/relationships/slide" Target="slides/slide77.xml"/><Relationship Id="rId89" Type="http://schemas.openxmlformats.org/officeDocument/2006/relationships/slide" Target="slides/slide79.xml"/><Relationship Id="rId80" Type="http://schemas.openxmlformats.org/officeDocument/2006/relationships/slide" Target="slides/slide70.xml"/><Relationship Id="rId82" Type="http://schemas.openxmlformats.org/officeDocument/2006/relationships/slide" Target="slides/slide72.xml"/><Relationship Id="rId81" Type="http://schemas.openxmlformats.org/officeDocument/2006/relationships/slide" Target="slides/slide71.xml"/><Relationship Id="rId1" Type="http://schemas.openxmlformats.org/officeDocument/2006/relationships/theme" Target="theme/theme4.xml"/><Relationship Id="rId2" Type="http://schemas.openxmlformats.org/officeDocument/2006/relationships/presProps" Target="presProps.xml"/><Relationship Id="rId3" Type="http://schemas.openxmlformats.org/officeDocument/2006/relationships/tableStyles" Target="tableStyles.xml"/><Relationship Id="rId149" Type="http://schemas.openxmlformats.org/officeDocument/2006/relationships/slide" Target="slides/slide139.xml"/><Relationship Id="rId4" Type="http://schemas.openxmlformats.org/officeDocument/2006/relationships/commentAuthors" Target="commentAuthors.xml"/><Relationship Id="rId148" Type="http://schemas.openxmlformats.org/officeDocument/2006/relationships/slide" Target="slides/slide138.xml"/><Relationship Id="rId9" Type="http://schemas.openxmlformats.org/officeDocument/2006/relationships/slideMaster" Target="slideMasters/slideMaster5.xml"/><Relationship Id="rId143" Type="http://schemas.openxmlformats.org/officeDocument/2006/relationships/slide" Target="slides/slide133.xml"/><Relationship Id="rId142" Type="http://schemas.openxmlformats.org/officeDocument/2006/relationships/slide" Target="slides/slide132.xml"/><Relationship Id="rId141" Type="http://schemas.openxmlformats.org/officeDocument/2006/relationships/slide" Target="slides/slide131.xml"/><Relationship Id="rId140" Type="http://schemas.openxmlformats.org/officeDocument/2006/relationships/slide" Target="slides/slide130.xml"/><Relationship Id="rId5" Type="http://schemas.openxmlformats.org/officeDocument/2006/relationships/slideMaster" Target="slideMasters/slideMaster1.xml"/><Relationship Id="rId147" Type="http://schemas.openxmlformats.org/officeDocument/2006/relationships/slide" Target="slides/slide137.xml"/><Relationship Id="rId6" Type="http://schemas.openxmlformats.org/officeDocument/2006/relationships/slideMaster" Target="slideMasters/slideMaster2.xml"/><Relationship Id="rId146" Type="http://schemas.openxmlformats.org/officeDocument/2006/relationships/slide" Target="slides/slide136.xml"/><Relationship Id="rId7" Type="http://schemas.openxmlformats.org/officeDocument/2006/relationships/slideMaster" Target="slideMasters/slideMaster3.xml"/><Relationship Id="rId145" Type="http://schemas.openxmlformats.org/officeDocument/2006/relationships/slide" Target="slides/slide135.xml"/><Relationship Id="rId8" Type="http://schemas.openxmlformats.org/officeDocument/2006/relationships/slideMaster" Target="slideMasters/slideMaster4.xml"/><Relationship Id="rId144" Type="http://schemas.openxmlformats.org/officeDocument/2006/relationships/slide" Target="slides/slide134.xml"/><Relationship Id="rId73" Type="http://schemas.openxmlformats.org/officeDocument/2006/relationships/slide" Target="slides/slide63.xml"/><Relationship Id="rId72" Type="http://schemas.openxmlformats.org/officeDocument/2006/relationships/slide" Target="slides/slide62.xml"/><Relationship Id="rId75" Type="http://schemas.openxmlformats.org/officeDocument/2006/relationships/slide" Target="slides/slide65.xml"/><Relationship Id="rId74" Type="http://schemas.openxmlformats.org/officeDocument/2006/relationships/slide" Target="slides/slide64.xml"/><Relationship Id="rId77" Type="http://schemas.openxmlformats.org/officeDocument/2006/relationships/slide" Target="slides/slide67.xml"/><Relationship Id="rId76" Type="http://schemas.openxmlformats.org/officeDocument/2006/relationships/slide" Target="slides/slide66.xml"/><Relationship Id="rId79" Type="http://schemas.openxmlformats.org/officeDocument/2006/relationships/slide" Target="slides/slide69.xml"/><Relationship Id="rId78" Type="http://schemas.openxmlformats.org/officeDocument/2006/relationships/slide" Target="slides/slide68.xml"/><Relationship Id="rId71" Type="http://schemas.openxmlformats.org/officeDocument/2006/relationships/slide" Target="slides/slide61.xml"/><Relationship Id="rId70" Type="http://schemas.openxmlformats.org/officeDocument/2006/relationships/slide" Target="slides/slide60.xml"/><Relationship Id="rId139" Type="http://schemas.openxmlformats.org/officeDocument/2006/relationships/slide" Target="slides/slide129.xml"/><Relationship Id="rId138" Type="http://schemas.openxmlformats.org/officeDocument/2006/relationships/slide" Target="slides/slide128.xml"/><Relationship Id="rId137" Type="http://schemas.openxmlformats.org/officeDocument/2006/relationships/slide" Target="slides/slide127.xml"/><Relationship Id="rId132" Type="http://schemas.openxmlformats.org/officeDocument/2006/relationships/slide" Target="slides/slide122.xml"/><Relationship Id="rId131" Type="http://schemas.openxmlformats.org/officeDocument/2006/relationships/slide" Target="slides/slide121.xml"/><Relationship Id="rId130" Type="http://schemas.openxmlformats.org/officeDocument/2006/relationships/slide" Target="slides/slide120.xml"/><Relationship Id="rId136" Type="http://schemas.openxmlformats.org/officeDocument/2006/relationships/slide" Target="slides/slide126.xml"/><Relationship Id="rId135" Type="http://schemas.openxmlformats.org/officeDocument/2006/relationships/slide" Target="slides/slide125.xml"/><Relationship Id="rId134" Type="http://schemas.openxmlformats.org/officeDocument/2006/relationships/slide" Target="slides/slide124.xml"/><Relationship Id="rId133" Type="http://schemas.openxmlformats.org/officeDocument/2006/relationships/slide" Target="slides/slide123.xml"/><Relationship Id="rId62" Type="http://schemas.openxmlformats.org/officeDocument/2006/relationships/slide" Target="slides/slide52.xml"/><Relationship Id="rId61" Type="http://schemas.openxmlformats.org/officeDocument/2006/relationships/slide" Target="slides/slide51.xml"/><Relationship Id="rId64" Type="http://schemas.openxmlformats.org/officeDocument/2006/relationships/slide" Target="slides/slide54.xml"/><Relationship Id="rId63" Type="http://schemas.openxmlformats.org/officeDocument/2006/relationships/slide" Target="slides/slide53.xml"/><Relationship Id="rId66" Type="http://schemas.openxmlformats.org/officeDocument/2006/relationships/slide" Target="slides/slide56.xml"/><Relationship Id="rId172" Type="http://schemas.openxmlformats.org/officeDocument/2006/relationships/font" Target="fonts/NotoSansSemiBold-bold.fntdata"/><Relationship Id="rId65" Type="http://schemas.openxmlformats.org/officeDocument/2006/relationships/slide" Target="slides/slide55.xml"/><Relationship Id="rId171" Type="http://schemas.openxmlformats.org/officeDocument/2006/relationships/font" Target="fonts/NotoSansSemiBold-regular.fntdata"/><Relationship Id="rId68" Type="http://schemas.openxmlformats.org/officeDocument/2006/relationships/slide" Target="slides/slide58.xml"/><Relationship Id="rId170" Type="http://schemas.openxmlformats.org/officeDocument/2006/relationships/font" Target="fonts/NotoSans-boldItalic.fntdata"/><Relationship Id="rId67" Type="http://schemas.openxmlformats.org/officeDocument/2006/relationships/slide" Target="slides/slide57.xml"/><Relationship Id="rId60" Type="http://schemas.openxmlformats.org/officeDocument/2006/relationships/slide" Target="slides/slide50.xml"/><Relationship Id="rId165" Type="http://schemas.openxmlformats.org/officeDocument/2006/relationships/font" Target="fonts/NotoSansThin-italic.fntdata"/><Relationship Id="rId69" Type="http://schemas.openxmlformats.org/officeDocument/2006/relationships/slide" Target="slides/slide59.xml"/><Relationship Id="rId164" Type="http://schemas.openxmlformats.org/officeDocument/2006/relationships/font" Target="fonts/NotoSansThin-bold.fntdata"/><Relationship Id="rId163" Type="http://schemas.openxmlformats.org/officeDocument/2006/relationships/font" Target="fonts/NotoSansThin-regular.fntdata"/><Relationship Id="rId162" Type="http://schemas.openxmlformats.org/officeDocument/2006/relationships/font" Target="fonts/Roboto-boldItalic.fntdata"/><Relationship Id="rId169" Type="http://schemas.openxmlformats.org/officeDocument/2006/relationships/font" Target="fonts/NotoSans-italic.fntdata"/><Relationship Id="rId168" Type="http://schemas.openxmlformats.org/officeDocument/2006/relationships/font" Target="fonts/NotoSans-bold.fntdata"/><Relationship Id="rId167" Type="http://schemas.openxmlformats.org/officeDocument/2006/relationships/font" Target="fonts/NotoSans-regular.fntdata"/><Relationship Id="rId166" Type="http://schemas.openxmlformats.org/officeDocument/2006/relationships/font" Target="fonts/NotoSansThin-boldItalic.fntdata"/><Relationship Id="rId51" Type="http://schemas.openxmlformats.org/officeDocument/2006/relationships/slide" Target="slides/slide41.xml"/><Relationship Id="rId50" Type="http://schemas.openxmlformats.org/officeDocument/2006/relationships/slide" Target="slides/slide40.xml"/><Relationship Id="rId53" Type="http://schemas.openxmlformats.org/officeDocument/2006/relationships/slide" Target="slides/slide43.xml"/><Relationship Id="rId52" Type="http://schemas.openxmlformats.org/officeDocument/2006/relationships/slide" Target="slides/slide42.xml"/><Relationship Id="rId55" Type="http://schemas.openxmlformats.org/officeDocument/2006/relationships/slide" Target="slides/slide45.xml"/><Relationship Id="rId161" Type="http://schemas.openxmlformats.org/officeDocument/2006/relationships/font" Target="fonts/Roboto-italic.fntdata"/><Relationship Id="rId54" Type="http://schemas.openxmlformats.org/officeDocument/2006/relationships/slide" Target="slides/slide44.xml"/><Relationship Id="rId160" Type="http://schemas.openxmlformats.org/officeDocument/2006/relationships/font" Target="fonts/Roboto-bold.fntdata"/><Relationship Id="rId57" Type="http://schemas.openxmlformats.org/officeDocument/2006/relationships/slide" Target="slides/slide47.xml"/><Relationship Id="rId56" Type="http://schemas.openxmlformats.org/officeDocument/2006/relationships/slide" Target="slides/slide46.xml"/><Relationship Id="rId159" Type="http://schemas.openxmlformats.org/officeDocument/2006/relationships/font" Target="fonts/Roboto-regular.fntdata"/><Relationship Id="rId59" Type="http://schemas.openxmlformats.org/officeDocument/2006/relationships/slide" Target="slides/slide49.xml"/><Relationship Id="rId154" Type="http://schemas.openxmlformats.org/officeDocument/2006/relationships/slide" Target="slides/slide144.xml"/><Relationship Id="rId58" Type="http://schemas.openxmlformats.org/officeDocument/2006/relationships/slide" Target="slides/slide48.xml"/><Relationship Id="rId153" Type="http://schemas.openxmlformats.org/officeDocument/2006/relationships/slide" Target="slides/slide143.xml"/><Relationship Id="rId152" Type="http://schemas.openxmlformats.org/officeDocument/2006/relationships/slide" Target="slides/slide142.xml"/><Relationship Id="rId151" Type="http://schemas.openxmlformats.org/officeDocument/2006/relationships/slide" Target="slides/slide141.xml"/><Relationship Id="rId158" Type="http://schemas.openxmlformats.org/officeDocument/2006/relationships/font" Target="fonts/NotoSansMedium-boldItalic.fntdata"/><Relationship Id="rId157" Type="http://schemas.openxmlformats.org/officeDocument/2006/relationships/font" Target="fonts/NotoSansMedium-italic.fntdata"/><Relationship Id="rId156" Type="http://schemas.openxmlformats.org/officeDocument/2006/relationships/font" Target="fonts/NotoSansMedium-bold.fntdata"/><Relationship Id="rId155" Type="http://schemas.openxmlformats.org/officeDocument/2006/relationships/font" Target="fonts/NotoSansMedium-regular.fntdata"/></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4-02-23T13:17:19.162">
    <p:pos x="6000" y="0"/>
    <p:text>Destaca que este es un programa basado en evidencia</p:text>
  </p:cm>
  <p:cm authorId="0" idx="2" dt="2024-02-15T21:39:16.040">
    <p:pos x="6000" y="0"/>
    <p:text>@naagy14@gmail.com - Agrega alguna evidencia que venga de México</p:text>
  </p:cm>
  <p:cm authorId="0" idx="3" dt="2024-02-23T13:17:19.162">
    <p:pos x="6000" y="0"/>
    <p:text>@naagy14@gmail.com
Destaco esto para que aparezca en tu bandeja de entrada</p:tex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4" dt="2024-02-15T22:05:02.898">
    <p:pos x="6000" y="0"/>
    <p:text>Revisa que el código QR sirva</p:text>
  </p:cm>
</p:cmLst>
</file>

<file path=ppt/comments/comment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5" dt="2024-02-15T22:36:20.604">
    <p:pos x="187" y="708"/>
    <p:text>Crianza con Conciencia+</p:text>
  </p:cm>
  <p:cm authorId="0" idx="6" dt="2024-02-15T22:36:20.604">
    <p:pos x="187" y="708"/>
    <p:text>No para la versión 2000</p:text>
  </p:cm>
</p:cmLst>
</file>

<file path=ppt/comments/comment4.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7" dt="2024-02-23T15:14:59.823">
    <p:pos x="6000" y="0"/>
    <p:text>@grm.lmt@gmail.com - Añadir instrucciones para modelar
_Reasignado a grm.lmt@gmail.com_</p:text>
  </p:cm>
  <p:cm authorId="0" idx="8" dt="2024-02-23T15:14:59.823">
    <p:pos x="6000" y="0"/>
    <p:text>@grm.lmt@gmail.com - Resalto esto para que esté en la parte superior de tu bandeja de entrada</p:text>
  </p:cm>
</p:cmLst>
</file>

<file path=ppt/comments/comment5.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9" dt="2024-02-23T15:15:25.562">
    <p:pos x="6000" y="0"/>
    <p:text>Eliminar</p:text>
  </p:cm>
  <p:cm authorId="0" idx="10" dt="2024-02-15T22:39:16.722">
    <p:pos x="6000" y="0"/>
    <p:text>@grm.lmt@gmail.com - Comparte la versión corta aquí</p:text>
  </p:cm>
  <p:cm authorId="0" idx="11" dt="2024-02-23T15:15:25.562">
    <p:pos x="6000" y="0"/>
    <p:text>@grm.lmt@gmail.com - Resalto esto para que esté en la parte superior de tu bandeja de entrada</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presentation/d/1EXuJBIEbd-WohBCFeso0FmL0TNwOnl8fi36HQT_hrsE/edit#slide=id.p49" TargetMode="Externa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presentation/d/1EXuJBIEbd-WohBCFeso0FmL0TNwOnl8fi36HQT_hrsE/edit#slide=id.p49" TargetMode="Externa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presentation/d/1EXuJBIEbd-WohBCFeso0FmL0TNwOnl8fi36HQT_hrsE/edit#slide=id.p49" TargetMode="Externa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2742f19afeb_0_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1000"/>
              </a:spcAft>
              <a:buClr>
                <a:schemeClr val="dk1"/>
              </a:buClr>
              <a:buSzPts val="1100"/>
              <a:buFont typeface="Arial"/>
              <a:buNone/>
            </a:pPr>
          </a:p>
        </p:txBody>
      </p:sp>
      <p:sp>
        <p:nvSpPr>
          <p:cNvPr id="263" name="Google Shape;263;g2742f19afeb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2678004976b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2678004976b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5" name="Shape 1335"/>
        <p:cNvGrpSpPr/>
        <p:nvPr/>
      </p:nvGrpSpPr>
      <p:grpSpPr>
        <a:xfrm>
          <a:off x="0" y="0"/>
          <a:ext cx="0" cy="0"/>
          <a:chOff x="0" y="0"/>
          <a:chExt cx="0" cy="0"/>
        </a:xfrm>
      </p:grpSpPr>
      <p:sp>
        <p:nvSpPr>
          <p:cNvPr id="1336" name="Google Shape;1336;g2b567024720_1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7" name="Google Shape;1337;g2b567024720_1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4" name="Shape 1344"/>
        <p:cNvGrpSpPr/>
        <p:nvPr/>
      </p:nvGrpSpPr>
      <p:grpSpPr>
        <a:xfrm>
          <a:off x="0" y="0"/>
          <a:ext cx="0" cy="0"/>
          <a:chOff x="0" y="0"/>
          <a:chExt cx="0" cy="0"/>
        </a:xfrm>
      </p:grpSpPr>
      <p:sp>
        <p:nvSpPr>
          <p:cNvPr id="1345" name="Google Shape;1345;g2b9b1a6c5f1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6" name="Google Shape;1346;g2b9b1a6c5f1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4" name="Shape 1354"/>
        <p:cNvGrpSpPr/>
        <p:nvPr/>
      </p:nvGrpSpPr>
      <p:grpSpPr>
        <a:xfrm>
          <a:off x="0" y="0"/>
          <a:ext cx="0" cy="0"/>
          <a:chOff x="0" y="0"/>
          <a:chExt cx="0" cy="0"/>
        </a:xfrm>
      </p:grpSpPr>
      <p:sp>
        <p:nvSpPr>
          <p:cNvPr id="1355" name="Google Shape;1355;g2b52f69b49c_1_2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6" name="Google Shape;1356;g2b52f69b49c_1_2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defRPr>
                <a:solidFill>
                  <a:srgbClr val="0B4060"/>
                </a:solidFill>
              </a:defRPr>
            </a:pPr>
            <a:r>
              <a:t>El método Aceptar, Explorar, Conectar y Practicar (A-E-C-P) es la técnica principal de facilitación usada en el programa Crianza con Conciencia+. Implica la escucha activa, la facilitación colaborativa, el fomento de la autoconciencia, el énfasis hacia los principios básicos y la oportunidad de practicar las habilidades aprendidas.</a:t>
            </a:r>
            <a:endParaRPr>
              <a:solidFill>
                <a:srgbClr val="0B4060"/>
              </a:solidFill>
            </a:endParaRPr>
          </a:p>
          <a:p>
            <a:pPr indent="0" lvl="0" marL="0" rtl="0" algn="just">
              <a:lnSpc>
                <a:spcPct val="115000"/>
              </a:lnSpc>
              <a:spcBef>
                <a:spcPts val="1000"/>
              </a:spcBef>
              <a:spcAft>
                <a:spcPts val="0"/>
              </a:spcAft>
              <a:buClr>
                <a:schemeClr val="dk1"/>
              </a:buClr>
              <a:buSzPts val="1100"/>
              <a:buFont typeface="Arial"/>
              <a:buNone/>
              <a:defRPr>
                <a:solidFill>
                  <a:srgbClr val="0B4060"/>
                </a:solidFill>
              </a:defRPr>
            </a:pPr>
            <a:r>
              <a:t>Les presentamos el enfoque A-E-C-P a los participantes de la formación con un ejercicio de aprendizaje activo que también modela el proceso A-E-C-P. It is also important that you model this approach throughout the training of facilitators!</a:t>
            </a:r>
            <a:endParaRPr>
              <a:solidFill>
                <a:srgbClr val="0B4060"/>
              </a:solidFill>
            </a:endParaRPr>
          </a:p>
          <a:p>
            <a:pPr indent="0" lvl="0" marL="0" rtl="0" algn="l">
              <a:spcBef>
                <a:spcPts val="1000"/>
              </a:spcBef>
              <a:spcAft>
                <a:spcPts val="0"/>
              </a:spcAft>
              <a:buNone/>
            </a:p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3" name="Shape 1373"/>
        <p:cNvGrpSpPr/>
        <p:nvPr/>
      </p:nvGrpSpPr>
      <p:grpSpPr>
        <a:xfrm>
          <a:off x="0" y="0"/>
          <a:ext cx="0" cy="0"/>
          <a:chOff x="0" y="0"/>
          <a:chExt cx="0" cy="0"/>
        </a:xfrm>
      </p:grpSpPr>
      <p:sp>
        <p:nvSpPr>
          <p:cNvPr id="1374" name="Google Shape;1374;g2b52f69b49c_1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5" name="Google Shape;1375;g2b52f69b49c_1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endParaRPr sz="1200">
              <a:solidFill>
                <a:schemeClr val="dk1"/>
              </a:solidFill>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2" name="Shape 1392"/>
        <p:cNvGrpSpPr/>
        <p:nvPr/>
      </p:nvGrpSpPr>
      <p:grpSpPr>
        <a:xfrm>
          <a:off x="0" y="0"/>
          <a:ext cx="0" cy="0"/>
          <a:chOff x="0" y="0"/>
          <a:chExt cx="0" cy="0"/>
        </a:xfrm>
      </p:grpSpPr>
      <p:sp>
        <p:nvSpPr>
          <p:cNvPr id="1393" name="Google Shape;1393;g2b52f69b49c_1_3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4" name="Google Shape;1394;g2b52f69b49c_1_3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endParaRPr sz="1200">
              <a:solidFill>
                <a:schemeClr val="dk1"/>
              </a:solidFill>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3" name="Shape 1413"/>
        <p:cNvGrpSpPr/>
        <p:nvPr/>
      </p:nvGrpSpPr>
      <p:grpSpPr>
        <a:xfrm>
          <a:off x="0" y="0"/>
          <a:ext cx="0" cy="0"/>
          <a:chOff x="0" y="0"/>
          <a:chExt cx="0" cy="0"/>
        </a:xfrm>
      </p:grpSpPr>
      <p:sp>
        <p:nvSpPr>
          <p:cNvPr id="1414" name="Google Shape;1414;g2b567024720_1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5" name="Google Shape;1415;g2b567024720_1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endParaRPr sz="1200">
              <a:solidFill>
                <a:schemeClr val="dk1"/>
              </a:solidFill>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2" name="Shape 1432"/>
        <p:cNvGrpSpPr/>
        <p:nvPr/>
      </p:nvGrpSpPr>
      <p:grpSpPr>
        <a:xfrm>
          <a:off x="0" y="0"/>
          <a:ext cx="0" cy="0"/>
          <a:chOff x="0" y="0"/>
          <a:chExt cx="0" cy="0"/>
        </a:xfrm>
      </p:grpSpPr>
      <p:sp>
        <p:nvSpPr>
          <p:cNvPr id="1433" name="Google Shape;1433;g2b52f69b49c_1_3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4" name="Google Shape;1434;g2b52f69b49c_1_3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endParaRPr sz="1200">
              <a:solidFill>
                <a:schemeClr val="dk1"/>
              </a:solidFill>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3" name="Shape 1453"/>
        <p:cNvGrpSpPr/>
        <p:nvPr/>
      </p:nvGrpSpPr>
      <p:grpSpPr>
        <a:xfrm>
          <a:off x="0" y="0"/>
          <a:ext cx="0" cy="0"/>
          <a:chOff x="0" y="0"/>
          <a:chExt cx="0" cy="0"/>
        </a:xfrm>
      </p:grpSpPr>
      <p:sp>
        <p:nvSpPr>
          <p:cNvPr id="1454" name="Google Shape;1454;g2b567024720_1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5" name="Google Shape;1455;g2b567024720_1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endParaRPr sz="1200">
              <a:solidFill>
                <a:schemeClr val="dk1"/>
              </a:solidFill>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0" name="Shape 1470"/>
        <p:cNvGrpSpPr/>
        <p:nvPr/>
      </p:nvGrpSpPr>
      <p:grpSpPr>
        <a:xfrm>
          <a:off x="0" y="0"/>
          <a:ext cx="0" cy="0"/>
          <a:chOff x="0" y="0"/>
          <a:chExt cx="0" cy="0"/>
        </a:xfrm>
      </p:grpSpPr>
      <p:sp>
        <p:nvSpPr>
          <p:cNvPr id="1471" name="Google Shape;1471;g2b52f69b49c_1_3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2" name="Google Shape;1472;g2b52f69b49c_1_3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endParaRPr sz="1200">
              <a:solidFill>
                <a:schemeClr val="dk1"/>
              </a:solidFill>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6" name="Shape 1486"/>
        <p:cNvGrpSpPr/>
        <p:nvPr/>
      </p:nvGrpSpPr>
      <p:grpSpPr>
        <a:xfrm>
          <a:off x="0" y="0"/>
          <a:ext cx="0" cy="0"/>
          <a:chOff x="0" y="0"/>
          <a:chExt cx="0" cy="0"/>
        </a:xfrm>
      </p:grpSpPr>
      <p:sp>
        <p:nvSpPr>
          <p:cNvPr id="1487" name="Google Shape;1487;g2b52f69b49c_1_4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8" name="Google Shape;1488;g2b52f69b49c_1_4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endParaRPr sz="1200">
              <a:solidFill>
                <a:schemeClr val="dk1"/>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27d7a524493_1_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Resalta los puntos clave en el resumen </a:t>
            </a:r>
          </a:p>
        </p:txBody>
      </p:sp>
      <p:sp>
        <p:nvSpPr>
          <p:cNvPr id="349" name="Google Shape;349;g27d7a524493_1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5" name="Shape 1505"/>
        <p:cNvGrpSpPr/>
        <p:nvPr/>
      </p:nvGrpSpPr>
      <p:grpSpPr>
        <a:xfrm>
          <a:off x="0" y="0"/>
          <a:ext cx="0" cy="0"/>
          <a:chOff x="0" y="0"/>
          <a:chExt cx="0" cy="0"/>
        </a:xfrm>
      </p:grpSpPr>
      <p:sp>
        <p:nvSpPr>
          <p:cNvPr id="1506" name="Google Shape;1506;g2b52f69b49c_1_4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7" name="Google Shape;1507;g2b52f69b49c_1_4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endParaRPr sz="1200">
              <a:solidFill>
                <a:schemeClr val="dk1"/>
              </a:solidFill>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4" name="Shape 1524"/>
        <p:cNvGrpSpPr/>
        <p:nvPr/>
      </p:nvGrpSpPr>
      <p:grpSpPr>
        <a:xfrm>
          <a:off x="0" y="0"/>
          <a:ext cx="0" cy="0"/>
          <a:chOff x="0" y="0"/>
          <a:chExt cx="0" cy="0"/>
        </a:xfrm>
      </p:grpSpPr>
      <p:sp>
        <p:nvSpPr>
          <p:cNvPr id="1525" name="Google Shape;1525;g2b52f69b49c_1_4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6" name="Google Shape;1526;g2b52f69b49c_1_4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endParaRPr sz="1200">
              <a:solidFill>
                <a:schemeClr val="dk1"/>
              </a:solidFill>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3" name="Shape 1543"/>
        <p:cNvGrpSpPr/>
        <p:nvPr/>
      </p:nvGrpSpPr>
      <p:grpSpPr>
        <a:xfrm>
          <a:off x="0" y="0"/>
          <a:ext cx="0" cy="0"/>
          <a:chOff x="0" y="0"/>
          <a:chExt cx="0" cy="0"/>
        </a:xfrm>
      </p:grpSpPr>
      <p:sp>
        <p:nvSpPr>
          <p:cNvPr id="1544" name="Google Shape;1544;g2b52f69b49c_1_4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5" name="Google Shape;1545;g2b52f69b49c_1_4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endParaRPr sz="1200">
              <a:solidFill>
                <a:schemeClr val="dk1"/>
              </a:solidFill>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4" name="Shape 1564"/>
        <p:cNvGrpSpPr/>
        <p:nvPr/>
      </p:nvGrpSpPr>
      <p:grpSpPr>
        <a:xfrm>
          <a:off x="0" y="0"/>
          <a:ext cx="0" cy="0"/>
          <a:chOff x="0" y="0"/>
          <a:chExt cx="0" cy="0"/>
        </a:xfrm>
      </p:grpSpPr>
      <p:sp>
        <p:nvSpPr>
          <p:cNvPr id="1565" name="Google Shape;1565;g2b52f69b49c_1_4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6" name="Google Shape;1566;g2b52f69b49c_1_4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9" name="Shape 1569"/>
        <p:cNvGrpSpPr/>
        <p:nvPr/>
      </p:nvGrpSpPr>
      <p:grpSpPr>
        <a:xfrm>
          <a:off x="0" y="0"/>
          <a:ext cx="0" cy="0"/>
          <a:chOff x="0" y="0"/>
          <a:chExt cx="0" cy="0"/>
        </a:xfrm>
      </p:grpSpPr>
      <p:sp>
        <p:nvSpPr>
          <p:cNvPr id="1570" name="Google Shape;1570;g2672cfc2c3f_0_4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p>
        </p:txBody>
      </p:sp>
      <p:sp>
        <p:nvSpPr>
          <p:cNvPr id="1571" name="Google Shape;1571;g2672cfc2c3f_0_46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6" name="Shape 1576"/>
        <p:cNvGrpSpPr/>
        <p:nvPr/>
      </p:nvGrpSpPr>
      <p:grpSpPr>
        <a:xfrm>
          <a:off x="0" y="0"/>
          <a:ext cx="0" cy="0"/>
          <a:chOff x="0" y="0"/>
          <a:chExt cx="0" cy="0"/>
        </a:xfrm>
      </p:grpSpPr>
      <p:sp>
        <p:nvSpPr>
          <p:cNvPr id="1577" name="Google Shape;1577;g267827957df_3_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p>
        </p:txBody>
      </p:sp>
      <p:sp>
        <p:nvSpPr>
          <p:cNvPr id="1578" name="Google Shape;1578;g267827957df_3_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3" name="Shape 1583"/>
        <p:cNvGrpSpPr/>
        <p:nvPr/>
      </p:nvGrpSpPr>
      <p:grpSpPr>
        <a:xfrm>
          <a:off x="0" y="0"/>
          <a:ext cx="0" cy="0"/>
          <a:chOff x="0" y="0"/>
          <a:chExt cx="0" cy="0"/>
        </a:xfrm>
      </p:grpSpPr>
      <p:sp>
        <p:nvSpPr>
          <p:cNvPr id="1584" name="Google Shape;1584;g267827957df_3_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p>
        </p:txBody>
      </p:sp>
      <p:sp>
        <p:nvSpPr>
          <p:cNvPr id="1585" name="Google Shape;1585;g267827957df_3_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0" name="Shape 1590"/>
        <p:cNvGrpSpPr/>
        <p:nvPr/>
      </p:nvGrpSpPr>
      <p:grpSpPr>
        <a:xfrm>
          <a:off x="0" y="0"/>
          <a:ext cx="0" cy="0"/>
          <a:chOff x="0" y="0"/>
          <a:chExt cx="0" cy="0"/>
        </a:xfrm>
      </p:grpSpPr>
      <p:sp>
        <p:nvSpPr>
          <p:cNvPr id="1591" name="Google Shape;1591;g267827957df_3_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p>
        </p:txBody>
      </p:sp>
      <p:sp>
        <p:nvSpPr>
          <p:cNvPr id="1592" name="Google Shape;1592;g267827957df_3_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7" name="Shape 1597"/>
        <p:cNvGrpSpPr/>
        <p:nvPr/>
      </p:nvGrpSpPr>
      <p:grpSpPr>
        <a:xfrm>
          <a:off x="0" y="0"/>
          <a:ext cx="0" cy="0"/>
          <a:chOff x="0" y="0"/>
          <a:chExt cx="0" cy="0"/>
        </a:xfrm>
      </p:grpSpPr>
      <p:sp>
        <p:nvSpPr>
          <p:cNvPr id="1598" name="Google Shape;1598;g267827957df_3_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p>
        </p:txBody>
      </p:sp>
      <p:sp>
        <p:nvSpPr>
          <p:cNvPr id="1599" name="Google Shape;1599;g267827957df_3_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4" name="Shape 1604"/>
        <p:cNvGrpSpPr/>
        <p:nvPr/>
      </p:nvGrpSpPr>
      <p:grpSpPr>
        <a:xfrm>
          <a:off x="0" y="0"/>
          <a:ext cx="0" cy="0"/>
          <a:chOff x="0" y="0"/>
          <a:chExt cx="0" cy="0"/>
        </a:xfrm>
      </p:grpSpPr>
      <p:sp>
        <p:nvSpPr>
          <p:cNvPr id="1605" name="Google Shape;1605;g267827957df_3_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p>
        </p:txBody>
      </p:sp>
      <p:sp>
        <p:nvSpPr>
          <p:cNvPr id="1606" name="Google Shape;1606;g267827957df_3_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1e70f730c27_0_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8" name="Google Shape;358;g1e70f730c27_0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p>
        </p:txBody>
      </p:sp>
      <p:sp>
        <p:nvSpPr>
          <p:cNvPr id="359" name="Google Shape;359;g1e70f730c27_0_1: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1" name="Shape 1611"/>
        <p:cNvGrpSpPr/>
        <p:nvPr/>
      </p:nvGrpSpPr>
      <p:grpSpPr>
        <a:xfrm>
          <a:off x="0" y="0"/>
          <a:ext cx="0" cy="0"/>
          <a:chOff x="0" y="0"/>
          <a:chExt cx="0" cy="0"/>
        </a:xfrm>
      </p:grpSpPr>
      <p:sp>
        <p:nvSpPr>
          <p:cNvPr id="1612" name="Google Shape;1612;g267827957df_3_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p>
        </p:txBody>
      </p:sp>
      <p:sp>
        <p:nvSpPr>
          <p:cNvPr id="1613" name="Google Shape;1613;g267827957df_3_4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8" name="Shape 1618"/>
        <p:cNvGrpSpPr/>
        <p:nvPr/>
      </p:nvGrpSpPr>
      <p:grpSpPr>
        <a:xfrm>
          <a:off x="0" y="0"/>
          <a:ext cx="0" cy="0"/>
          <a:chOff x="0" y="0"/>
          <a:chExt cx="0" cy="0"/>
        </a:xfrm>
      </p:grpSpPr>
      <p:sp>
        <p:nvSpPr>
          <p:cNvPr id="1619" name="Google Shape;1619;g267827957df_3_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p>
        </p:txBody>
      </p:sp>
      <p:sp>
        <p:nvSpPr>
          <p:cNvPr id="1620" name="Google Shape;1620;g267827957df_3_4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5" name="Shape 1625"/>
        <p:cNvGrpSpPr/>
        <p:nvPr/>
      </p:nvGrpSpPr>
      <p:grpSpPr>
        <a:xfrm>
          <a:off x="0" y="0"/>
          <a:ext cx="0" cy="0"/>
          <a:chOff x="0" y="0"/>
          <a:chExt cx="0" cy="0"/>
        </a:xfrm>
      </p:grpSpPr>
      <p:sp>
        <p:nvSpPr>
          <p:cNvPr id="1626" name="Google Shape;1626;g2b567024720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7" name="Google Shape;1627;g2b567024720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0" name="Shape 1630"/>
        <p:cNvGrpSpPr/>
        <p:nvPr/>
      </p:nvGrpSpPr>
      <p:grpSpPr>
        <a:xfrm>
          <a:off x="0" y="0"/>
          <a:ext cx="0" cy="0"/>
          <a:chOff x="0" y="0"/>
          <a:chExt cx="0" cy="0"/>
        </a:xfrm>
      </p:grpSpPr>
      <p:sp>
        <p:nvSpPr>
          <p:cNvPr id="1631" name="Google Shape;1631;g267827957df_3_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p>
        </p:txBody>
      </p:sp>
      <p:sp>
        <p:nvSpPr>
          <p:cNvPr id="1632" name="Google Shape;1632;g267827957df_3_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7" name="Shape 1637"/>
        <p:cNvGrpSpPr/>
        <p:nvPr/>
      </p:nvGrpSpPr>
      <p:grpSpPr>
        <a:xfrm>
          <a:off x="0" y="0"/>
          <a:ext cx="0" cy="0"/>
          <a:chOff x="0" y="0"/>
          <a:chExt cx="0" cy="0"/>
        </a:xfrm>
      </p:grpSpPr>
      <p:sp>
        <p:nvSpPr>
          <p:cNvPr id="1638" name="Google Shape;1638;g2b567024720_1_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p>
        </p:txBody>
      </p:sp>
      <p:sp>
        <p:nvSpPr>
          <p:cNvPr id="1639" name="Google Shape;1639;g2b567024720_1_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4" name="Shape 1644"/>
        <p:cNvGrpSpPr/>
        <p:nvPr/>
      </p:nvGrpSpPr>
      <p:grpSpPr>
        <a:xfrm>
          <a:off x="0" y="0"/>
          <a:ext cx="0" cy="0"/>
          <a:chOff x="0" y="0"/>
          <a:chExt cx="0" cy="0"/>
        </a:xfrm>
      </p:grpSpPr>
      <p:sp>
        <p:nvSpPr>
          <p:cNvPr id="1645" name="Google Shape;1645;g267827957df_3_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p>
        </p:txBody>
      </p:sp>
      <p:sp>
        <p:nvSpPr>
          <p:cNvPr id="1646" name="Google Shape;1646;g267827957df_3_5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1" name="Shape 1651"/>
        <p:cNvGrpSpPr/>
        <p:nvPr/>
      </p:nvGrpSpPr>
      <p:grpSpPr>
        <a:xfrm>
          <a:off x="0" y="0"/>
          <a:ext cx="0" cy="0"/>
          <a:chOff x="0" y="0"/>
          <a:chExt cx="0" cy="0"/>
        </a:xfrm>
      </p:grpSpPr>
      <p:sp>
        <p:nvSpPr>
          <p:cNvPr id="1652" name="Google Shape;1652;g2b567024720_1_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p>
        </p:txBody>
      </p:sp>
      <p:sp>
        <p:nvSpPr>
          <p:cNvPr id="1653" name="Google Shape;1653;g2b567024720_1_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3" name="Shape 1663"/>
        <p:cNvGrpSpPr/>
        <p:nvPr/>
      </p:nvGrpSpPr>
      <p:grpSpPr>
        <a:xfrm>
          <a:off x="0" y="0"/>
          <a:ext cx="0" cy="0"/>
          <a:chOff x="0" y="0"/>
          <a:chExt cx="0" cy="0"/>
        </a:xfrm>
      </p:grpSpPr>
      <p:sp>
        <p:nvSpPr>
          <p:cNvPr id="1664" name="Google Shape;1664;g2b567024720_1_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p>
        </p:txBody>
      </p:sp>
      <p:sp>
        <p:nvSpPr>
          <p:cNvPr id="1665" name="Google Shape;1665;g2b567024720_1_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0" name="Shape 1670"/>
        <p:cNvGrpSpPr/>
        <p:nvPr/>
      </p:nvGrpSpPr>
      <p:grpSpPr>
        <a:xfrm>
          <a:off x="0" y="0"/>
          <a:ext cx="0" cy="0"/>
          <a:chOff x="0" y="0"/>
          <a:chExt cx="0" cy="0"/>
        </a:xfrm>
      </p:grpSpPr>
      <p:sp>
        <p:nvSpPr>
          <p:cNvPr id="1671" name="Google Shape;1671;g2b567024720_1_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p>
        </p:txBody>
      </p:sp>
      <p:sp>
        <p:nvSpPr>
          <p:cNvPr id="1672" name="Google Shape;1672;g2b567024720_1_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7" name="Shape 1677"/>
        <p:cNvGrpSpPr/>
        <p:nvPr/>
      </p:nvGrpSpPr>
      <p:grpSpPr>
        <a:xfrm>
          <a:off x="0" y="0"/>
          <a:ext cx="0" cy="0"/>
          <a:chOff x="0" y="0"/>
          <a:chExt cx="0" cy="0"/>
        </a:xfrm>
      </p:grpSpPr>
      <p:sp>
        <p:nvSpPr>
          <p:cNvPr id="1678" name="Google Shape;1678;g2b567024720_1_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p>
        </p:txBody>
      </p:sp>
      <p:sp>
        <p:nvSpPr>
          <p:cNvPr id="1679" name="Google Shape;1679;g2b567024720_1_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1e70f730c27_0_14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5" name="Google Shape;395;g1e70f730c27_0_1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4" name="Shape 1684"/>
        <p:cNvGrpSpPr/>
        <p:nvPr/>
      </p:nvGrpSpPr>
      <p:grpSpPr>
        <a:xfrm>
          <a:off x="0" y="0"/>
          <a:ext cx="0" cy="0"/>
          <a:chOff x="0" y="0"/>
          <a:chExt cx="0" cy="0"/>
        </a:xfrm>
      </p:grpSpPr>
      <p:sp>
        <p:nvSpPr>
          <p:cNvPr id="1685" name="Google Shape;1685;g2b567024720_1_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p>
        </p:txBody>
      </p:sp>
      <p:sp>
        <p:nvSpPr>
          <p:cNvPr id="1686" name="Google Shape;1686;g2b567024720_1_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3" name="Shape 1693"/>
        <p:cNvGrpSpPr/>
        <p:nvPr/>
      </p:nvGrpSpPr>
      <p:grpSpPr>
        <a:xfrm>
          <a:off x="0" y="0"/>
          <a:ext cx="0" cy="0"/>
          <a:chOff x="0" y="0"/>
          <a:chExt cx="0" cy="0"/>
        </a:xfrm>
      </p:grpSpPr>
      <p:sp>
        <p:nvSpPr>
          <p:cNvPr id="1694" name="Google Shape;1694;g267827957df_3_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p>
        </p:txBody>
      </p:sp>
      <p:sp>
        <p:nvSpPr>
          <p:cNvPr id="1695" name="Google Shape;1695;g267827957df_3_7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1" name="Shape 1701"/>
        <p:cNvGrpSpPr/>
        <p:nvPr/>
      </p:nvGrpSpPr>
      <p:grpSpPr>
        <a:xfrm>
          <a:off x="0" y="0"/>
          <a:ext cx="0" cy="0"/>
          <a:chOff x="0" y="0"/>
          <a:chExt cx="0" cy="0"/>
        </a:xfrm>
      </p:grpSpPr>
      <p:sp>
        <p:nvSpPr>
          <p:cNvPr id="1702" name="Google Shape;1702;g2bb9a15ef93_0_12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3" name="Google Shape;1703;g2bb9a15ef93_0_12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6" name="Shape 1706"/>
        <p:cNvGrpSpPr/>
        <p:nvPr/>
      </p:nvGrpSpPr>
      <p:grpSpPr>
        <a:xfrm>
          <a:off x="0" y="0"/>
          <a:ext cx="0" cy="0"/>
          <a:chOff x="0" y="0"/>
          <a:chExt cx="0" cy="0"/>
        </a:xfrm>
      </p:grpSpPr>
      <p:sp>
        <p:nvSpPr>
          <p:cNvPr id="1707" name="Google Shape;1707;g2b57ffc44ea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p>
        </p:txBody>
      </p:sp>
      <p:sp>
        <p:nvSpPr>
          <p:cNvPr id="1708" name="Google Shape;1708;g2b57ffc44ea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4" name="Shape 1714"/>
        <p:cNvGrpSpPr/>
        <p:nvPr/>
      </p:nvGrpSpPr>
      <p:grpSpPr>
        <a:xfrm>
          <a:off x="0" y="0"/>
          <a:ext cx="0" cy="0"/>
          <a:chOff x="0" y="0"/>
          <a:chExt cx="0" cy="0"/>
        </a:xfrm>
      </p:grpSpPr>
      <p:sp>
        <p:nvSpPr>
          <p:cNvPr id="1715" name="Google Shape;1715;g267827957df_3_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p>
        </p:txBody>
      </p:sp>
      <p:sp>
        <p:nvSpPr>
          <p:cNvPr id="1716" name="Google Shape;1716;g267827957df_3_7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2" name="Shape 1722"/>
        <p:cNvGrpSpPr/>
        <p:nvPr/>
      </p:nvGrpSpPr>
      <p:grpSpPr>
        <a:xfrm>
          <a:off x="0" y="0"/>
          <a:ext cx="0" cy="0"/>
          <a:chOff x="0" y="0"/>
          <a:chExt cx="0" cy="0"/>
        </a:xfrm>
      </p:grpSpPr>
      <p:sp>
        <p:nvSpPr>
          <p:cNvPr id="1723" name="Google Shape;1723;g2b57ffc44ea_0_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p>
        </p:txBody>
      </p:sp>
      <p:sp>
        <p:nvSpPr>
          <p:cNvPr id="1724" name="Google Shape;1724;g2b57ffc44ea_0_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9" name="Shape 1729"/>
        <p:cNvGrpSpPr/>
        <p:nvPr/>
      </p:nvGrpSpPr>
      <p:grpSpPr>
        <a:xfrm>
          <a:off x="0" y="0"/>
          <a:ext cx="0" cy="0"/>
          <a:chOff x="0" y="0"/>
          <a:chExt cx="0" cy="0"/>
        </a:xfrm>
      </p:grpSpPr>
      <p:sp>
        <p:nvSpPr>
          <p:cNvPr id="1730" name="Google Shape;1730;g2b57ffc44ea_0_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p>
        </p:txBody>
      </p:sp>
      <p:sp>
        <p:nvSpPr>
          <p:cNvPr id="1731" name="Google Shape;1731;g2b57ffc44ea_0_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7" name="Shape 1737"/>
        <p:cNvGrpSpPr/>
        <p:nvPr/>
      </p:nvGrpSpPr>
      <p:grpSpPr>
        <a:xfrm>
          <a:off x="0" y="0"/>
          <a:ext cx="0" cy="0"/>
          <a:chOff x="0" y="0"/>
          <a:chExt cx="0" cy="0"/>
        </a:xfrm>
      </p:grpSpPr>
      <p:sp>
        <p:nvSpPr>
          <p:cNvPr id="1738" name="Google Shape;1738;g2b57ffc44ea_0_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p>
        </p:txBody>
      </p:sp>
      <p:sp>
        <p:nvSpPr>
          <p:cNvPr id="1739" name="Google Shape;1739;g2b57ffc44ea_0_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5" name="Shape 1745"/>
        <p:cNvGrpSpPr/>
        <p:nvPr/>
      </p:nvGrpSpPr>
      <p:grpSpPr>
        <a:xfrm>
          <a:off x="0" y="0"/>
          <a:ext cx="0" cy="0"/>
          <a:chOff x="0" y="0"/>
          <a:chExt cx="0" cy="0"/>
        </a:xfrm>
      </p:grpSpPr>
      <p:sp>
        <p:nvSpPr>
          <p:cNvPr id="1746" name="Google Shape;1746;g2b57ffc44ea_0_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p>
        </p:txBody>
      </p:sp>
      <p:sp>
        <p:nvSpPr>
          <p:cNvPr id="1747" name="Google Shape;1747;g2b57ffc44ea_0_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2" name="Shape 1752"/>
        <p:cNvGrpSpPr/>
        <p:nvPr/>
      </p:nvGrpSpPr>
      <p:grpSpPr>
        <a:xfrm>
          <a:off x="0" y="0"/>
          <a:ext cx="0" cy="0"/>
          <a:chOff x="0" y="0"/>
          <a:chExt cx="0" cy="0"/>
        </a:xfrm>
      </p:grpSpPr>
      <p:sp>
        <p:nvSpPr>
          <p:cNvPr id="1753" name="Google Shape;1753;g2b57ffc44ea_0_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p>
        </p:txBody>
      </p:sp>
      <p:sp>
        <p:nvSpPr>
          <p:cNvPr id="1754" name="Google Shape;1754;g2b57ffc44ea_0_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266f4ffd752_0_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just">
              <a:lnSpc>
                <a:spcPct val="115000"/>
              </a:lnSpc>
              <a:spcBef>
                <a:spcPts val="0"/>
              </a:spcBef>
              <a:spcAft>
                <a:spcPts val="1000"/>
              </a:spcAft>
              <a:buClr>
                <a:schemeClr val="dk1"/>
              </a:buClr>
              <a:buSzPts val="1100"/>
              <a:buChar char="●"/>
              <a:defRPr b="1">
                <a:solidFill>
                  <a:schemeClr val="dk1"/>
                </a:solidFill>
              </a:defRPr>
            </a:pPr>
            <a:r>
              <a:t>Destaca lo único y especial que es programa y la colaboración entre el DIF, el PNI, PLH y la UNICEF. Intervención basada en evidencia </a:t>
            </a:r>
            <a:endParaRPr b="1">
              <a:solidFill>
                <a:schemeClr val="dk1"/>
              </a:solidFill>
            </a:endParaRPr>
          </a:p>
        </p:txBody>
      </p:sp>
      <p:sp>
        <p:nvSpPr>
          <p:cNvPr id="407" name="Google Shape;407;g266f4ffd752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9" name="Shape 1759"/>
        <p:cNvGrpSpPr/>
        <p:nvPr/>
      </p:nvGrpSpPr>
      <p:grpSpPr>
        <a:xfrm>
          <a:off x="0" y="0"/>
          <a:ext cx="0" cy="0"/>
          <a:chOff x="0" y="0"/>
          <a:chExt cx="0" cy="0"/>
        </a:xfrm>
      </p:grpSpPr>
      <p:sp>
        <p:nvSpPr>
          <p:cNvPr id="1760" name="Google Shape;1760;g2b57ffc44ea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1" name="Google Shape;1761;g2b57ffc44ea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4" name="Shape 1764"/>
        <p:cNvGrpSpPr/>
        <p:nvPr/>
      </p:nvGrpSpPr>
      <p:grpSpPr>
        <a:xfrm>
          <a:off x="0" y="0"/>
          <a:ext cx="0" cy="0"/>
          <a:chOff x="0" y="0"/>
          <a:chExt cx="0" cy="0"/>
        </a:xfrm>
      </p:grpSpPr>
      <p:sp>
        <p:nvSpPr>
          <p:cNvPr id="1765" name="Google Shape;1765;g2b57ffc44ea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6" name="Google Shape;1766;g2b57ffc44ea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9" name="Shape 1769"/>
        <p:cNvGrpSpPr/>
        <p:nvPr/>
      </p:nvGrpSpPr>
      <p:grpSpPr>
        <a:xfrm>
          <a:off x="0" y="0"/>
          <a:ext cx="0" cy="0"/>
          <a:chOff x="0" y="0"/>
          <a:chExt cx="0" cy="0"/>
        </a:xfrm>
      </p:grpSpPr>
      <p:sp>
        <p:nvSpPr>
          <p:cNvPr id="1770" name="Google Shape;1770;g2b57ffc44ea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1" name="Google Shape;1771;g2b57ffc44ea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4" name="Shape 1774"/>
        <p:cNvGrpSpPr/>
        <p:nvPr/>
      </p:nvGrpSpPr>
      <p:grpSpPr>
        <a:xfrm>
          <a:off x="0" y="0"/>
          <a:ext cx="0" cy="0"/>
          <a:chOff x="0" y="0"/>
          <a:chExt cx="0" cy="0"/>
        </a:xfrm>
      </p:grpSpPr>
      <p:sp>
        <p:nvSpPr>
          <p:cNvPr id="1775" name="Google Shape;1775;g2b57ffc44ea_0_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p>
        </p:txBody>
      </p:sp>
      <p:sp>
        <p:nvSpPr>
          <p:cNvPr id="1776" name="Google Shape;1776;g2b57ffc44ea_0_4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1" name="Shape 1781"/>
        <p:cNvGrpSpPr/>
        <p:nvPr/>
      </p:nvGrpSpPr>
      <p:grpSpPr>
        <a:xfrm>
          <a:off x="0" y="0"/>
          <a:ext cx="0" cy="0"/>
          <a:chOff x="0" y="0"/>
          <a:chExt cx="0" cy="0"/>
        </a:xfrm>
      </p:grpSpPr>
      <p:sp>
        <p:nvSpPr>
          <p:cNvPr id="1782" name="Google Shape;1782;g267827957df_3_8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1000"/>
              </a:spcAft>
              <a:buClr>
                <a:schemeClr val="dk1"/>
              </a:buClr>
              <a:buSzPts val="1100"/>
              <a:buFont typeface="Arial"/>
              <a:buNone/>
            </a:pPr>
          </a:p>
        </p:txBody>
      </p:sp>
      <p:sp>
        <p:nvSpPr>
          <p:cNvPr id="1783" name="Google Shape;1783;g267827957df_3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g2678004976b_0_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just">
              <a:lnSpc>
                <a:spcPct val="115000"/>
              </a:lnSpc>
              <a:spcBef>
                <a:spcPts val="0"/>
              </a:spcBef>
              <a:spcAft>
                <a:spcPts val="1000"/>
              </a:spcAft>
              <a:buClr>
                <a:schemeClr val="dk1"/>
              </a:buClr>
              <a:buSzPts val="1100"/>
              <a:buChar char="●"/>
            </a:pPr>
            <a:endParaRPr b="1">
              <a:solidFill>
                <a:schemeClr val="dk1"/>
              </a:solidFill>
            </a:endParaRPr>
          </a:p>
        </p:txBody>
      </p:sp>
      <p:sp>
        <p:nvSpPr>
          <p:cNvPr id="415" name="Google Shape;415;g2678004976b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2bb9a15ef9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3" name="Google Shape;423;g2bb9a15ef93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Crianza con Conciencia+ consta de tres partes: </a:t>
            </a:r>
            <a:br>
              <a:rPr lang="en-US"/>
            </a:br>
            <a:br>
              <a:rPr lang="en-US"/>
            </a:br>
            <a:r>
              <a:t>1. La sesión de integración presencial, de la que formas parte en este momento </a:t>
            </a:r>
          </a:p>
          <a:p>
            <a:pPr indent="0" lvl="0" marL="0" rtl="0" algn="l">
              <a:lnSpc>
                <a:spcPct val="100000"/>
              </a:lnSpc>
              <a:spcBef>
                <a:spcPts val="0"/>
              </a:spcBef>
              <a:spcAft>
                <a:spcPts val="0"/>
              </a:spcAft>
              <a:buSzPts val="1100"/>
              <a:buNone/>
            </a:pPr>
            <a:r>
              <a:t>2. Cursos llevados a cabo en el chatbot de WhatsApp donde aprenderás tips para mejorar tu relación con tu niña, niño o adolescente. </a:t>
            </a:r>
          </a:p>
          <a:p>
            <a:pPr indent="0" lvl="0" marL="0" rtl="0" algn="l">
              <a:lnSpc>
                <a:spcPct val="100000"/>
              </a:lnSpc>
              <a:spcBef>
                <a:spcPts val="0"/>
              </a:spcBef>
              <a:spcAft>
                <a:spcPts val="0"/>
              </a:spcAft>
              <a:buSzPts val="1100"/>
              <a:buNone/>
            </a:pPr>
            <a:r>
              <a:t>3. Un grupo de WhatsApp con otros padres, madres, cuidadores y facilitadores para hacer preguntas y discutir temas de crianza. </a:t>
            </a:r>
          </a:p>
          <a:p>
            <a:pPr indent="0" lvl="0" marL="0" rtl="0" algn="l">
              <a:lnSpc>
                <a:spcPct val="100000"/>
              </a:lnSpc>
              <a:spcBef>
                <a:spcPts val="0"/>
              </a:spcBef>
              <a:spcAft>
                <a:spcPts val="0"/>
              </a:spcAft>
              <a:buSzPts val="1100"/>
              <a:buNone/>
            </a:pPr>
            <a:endParaRPr b="0" i="0" sz="1100" u="none" cap="none" strike="noStrike">
              <a:solidFill>
                <a:srgbClr val="000000"/>
              </a:solidFill>
              <a:latin typeface="Arial"/>
              <a:ea typeface="Arial"/>
              <a:cs typeface="Arial"/>
              <a:sym typeface="Arial"/>
            </a:endParaRPr>
          </a:p>
          <a:p>
            <a:pPr indent="0" lvl="0" marL="0" rtl="0" algn="just">
              <a:lnSpc>
                <a:spcPct val="150000"/>
              </a:lnSpc>
              <a:spcBef>
                <a:spcPts val="0"/>
              </a:spcBef>
              <a:spcAft>
                <a:spcPts val="0"/>
              </a:spcAft>
              <a:buSzPts val="1100"/>
              <a:buNone/>
            </a:pPr>
            <a:endParaRPr b="1">
              <a:solidFill>
                <a:schemeClr val="dk1"/>
              </a:solidFill>
            </a:endParaRPr>
          </a:p>
          <a:p>
            <a:pPr indent="0" lvl="0" marL="0" rtl="0" algn="just">
              <a:lnSpc>
                <a:spcPct val="150000"/>
              </a:lnSpc>
              <a:spcBef>
                <a:spcPts val="1200"/>
              </a:spcBef>
              <a:spcAft>
                <a:spcPts val="0"/>
              </a:spcAft>
              <a:buSzPts val="1100"/>
              <a:buNone/>
            </a:pPr>
            <a:endParaRPr sz="1200">
              <a:solidFill>
                <a:schemeClr val="dk1"/>
              </a:solidFill>
            </a:endParaRPr>
          </a:p>
          <a:p>
            <a:pPr indent="0" lvl="0" marL="0" rtl="0" algn="just">
              <a:lnSpc>
                <a:spcPct val="150000"/>
              </a:lnSpc>
              <a:spcBef>
                <a:spcPts val="1200"/>
              </a:spcBef>
              <a:spcAft>
                <a:spcPts val="1200"/>
              </a:spcAft>
              <a:buClr>
                <a:schemeClr val="dk1"/>
              </a:buClr>
              <a:buSzPts val="1100"/>
              <a:buFont typeface="Arial"/>
              <a:buNone/>
            </a:pPr>
            <a:endParaRPr sz="1200">
              <a:solidFill>
                <a:schemeClr val="dk1"/>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2bb9a15ef93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9" name="Google Shape;439;g2bb9a15ef93_0_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100"/>
              <a:buNone/>
              <a:defRPr sz="1200">
                <a:solidFill>
                  <a:srgbClr val="113D5C"/>
                </a:solidFill>
                <a:latin typeface="Noto Sans"/>
                <a:ea typeface="Noto Sans"/>
                <a:cs typeface="Noto Sans"/>
                <a:sym typeface="Noto Sans"/>
              </a:defRPr>
            </a:pPr>
            <a:r>
              <a:t>Los padres, madres y cuidadores reciben tips diarios sobre la crianza por WhatsApp para ayudarles en la relación con su niña, niño o adolescente (solo necesitan 5 minutos al día). Los padres, madres y cuidadores recibirán 5 sesiones para mejorar su relación con su niña, niño o adolescente: </a:t>
            </a:r>
            <a:endParaRPr sz="1200">
              <a:solidFill>
                <a:srgbClr val="113D5C"/>
              </a:solidFill>
              <a:latin typeface="Noto Sans"/>
              <a:ea typeface="Noto Sans"/>
              <a:cs typeface="Noto Sans"/>
              <a:sym typeface="Noto Sans"/>
            </a:endParaRPr>
          </a:p>
          <a:p>
            <a:pPr indent="0" lvl="0" marL="0" rtl="0" algn="just">
              <a:lnSpc>
                <a:spcPct val="150000"/>
              </a:lnSpc>
              <a:spcBef>
                <a:spcPts val="1200"/>
              </a:spcBef>
              <a:spcAft>
                <a:spcPts val="1200"/>
              </a:spcAft>
              <a:buSzPts val="1100"/>
              <a:buNone/>
            </a:pPr>
            <a:endParaRPr sz="1200">
              <a:solidFill>
                <a:schemeClr val="dk1"/>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g2bb9a15ef93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0" name="Google Shape;450;g2bb9a15ef93_0_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1200"/>
              </a:spcAft>
              <a:buSzPts val="1100"/>
              <a:buNone/>
              <a:defRPr sz="1200">
                <a:solidFill>
                  <a:schemeClr val="dk1"/>
                </a:solidFill>
              </a:defRPr>
            </a:pPr>
            <a:r>
              <a:t>Comparte el nombre y el objetivo de cada sesión con los padres, madres y cuidadores.  </a:t>
            </a:r>
            <a:endParaRPr sz="1200">
              <a:solidFill>
                <a:schemeClr val="dk1"/>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g2bb9a15ef93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5" name="Google Shape;465;g2bb9a15ef93_0_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1200"/>
              </a:spcAft>
              <a:buSzPts val="1100"/>
              <a:buNone/>
            </a:pPr>
            <a:endParaRPr sz="1200">
              <a:solidFill>
                <a:schemeClr val="dk1"/>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266f4ffd752_0_3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266f4ffd752_0_3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g2bb9a15ef93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8" name="Google Shape;478;g2bb9a15ef93_0_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100"/>
              <a:buNone/>
              <a:defRPr sz="1200">
                <a:solidFill>
                  <a:srgbClr val="113D5C"/>
                </a:solidFill>
                <a:latin typeface="Noto Sans"/>
                <a:ea typeface="Noto Sans"/>
                <a:cs typeface="Noto Sans"/>
                <a:sym typeface="Noto Sans"/>
              </a:defRPr>
            </a:pPr>
            <a:r>
              <a:t>Además de las 5 sesiones diarias, los participantes también tendrán acceso a: </a:t>
            </a:r>
            <a:endParaRPr sz="1200">
              <a:solidFill>
                <a:srgbClr val="113D5C"/>
              </a:solidFill>
              <a:latin typeface="Noto Sans"/>
              <a:ea typeface="Noto Sans"/>
              <a:cs typeface="Noto Sans"/>
              <a:sym typeface="Noto Sans"/>
            </a:endParaRPr>
          </a:p>
          <a:p>
            <a:pPr indent="-304800" lvl="0" marL="457200" rtl="0" algn="just">
              <a:lnSpc>
                <a:spcPct val="115000"/>
              </a:lnSpc>
              <a:spcBef>
                <a:spcPts val="120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Actividades lúdicas para hacer con su niña, niño o adolescente al final de cada sesión </a:t>
            </a:r>
            <a:endParaRPr sz="1200">
              <a:solidFill>
                <a:srgbClr val="113D5C"/>
              </a:solidFill>
              <a:latin typeface="Noto Sans"/>
              <a:ea typeface="Noto Sans"/>
              <a:cs typeface="Noto Sans"/>
              <a:sym typeface="Noto Sans"/>
            </a:endParaRPr>
          </a:p>
          <a:p>
            <a:pPr indent="-304800" lvl="0" marL="457200" rtl="0" algn="just">
              <a:lnSpc>
                <a:spcPct val="115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Recursos adicionales si necesitan ayuda con situaciones de abuso de sustancias, salud mental, violencia o violencia sexual</a:t>
            </a:r>
            <a:endParaRPr sz="1200">
              <a:solidFill>
                <a:srgbClr val="113D5C"/>
              </a:solidFill>
              <a:latin typeface="Noto Sans"/>
              <a:ea typeface="Noto Sans"/>
              <a:cs typeface="Noto Sans"/>
              <a:sym typeface="Noto Sans"/>
            </a:endParaRPr>
          </a:p>
          <a:p>
            <a:pPr indent="0" lvl="0" marL="0" rtl="0" algn="just">
              <a:lnSpc>
                <a:spcPct val="150000"/>
              </a:lnSpc>
              <a:spcBef>
                <a:spcPts val="1200"/>
              </a:spcBef>
              <a:spcAft>
                <a:spcPts val="1200"/>
              </a:spcAft>
              <a:buSzPts val="1100"/>
              <a:buNone/>
            </a:pPr>
            <a:endParaRPr sz="1200">
              <a:solidFill>
                <a:schemeClr val="dk1"/>
              </a:solidFil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g2bb9a15ef93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5" name="Google Shape;495;g2bb9a15ef93_0_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100"/>
              <a:buNone/>
              <a:defRPr sz="1200">
                <a:solidFill>
                  <a:srgbClr val="113D5C"/>
                </a:solidFill>
                <a:latin typeface="Noto Sans"/>
                <a:ea typeface="Noto Sans"/>
                <a:cs typeface="Noto Sans"/>
                <a:sym typeface="Noto Sans"/>
              </a:defRPr>
            </a:pPr>
            <a:r>
              <a:t>Los padres, madres y personas cuidadoras participan en sesiones de chat de WhatsApp para aprender a cuidar de su salud mental para apoyarse a sí mismos y a sus familias. Los padres, madres y personas cuidadoras también pueden compartir sus experiencias en torno a las clases ofrecidas a través de Crianza con Conciencia+ chatbot. </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SzPts val="1100"/>
              <a:buNone/>
              <a:defRPr sz="1200">
                <a:solidFill>
                  <a:srgbClr val="113D5C"/>
                </a:solidFill>
                <a:latin typeface="Noto Sans"/>
                <a:ea typeface="Noto Sans"/>
                <a:cs typeface="Noto Sans"/>
                <a:sym typeface="Noto Sans"/>
              </a:defRPr>
            </a:pPr>
            <a:r>
              <a:t>Hay tres sesiones de chat: </a:t>
            </a:r>
            <a:endParaRPr sz="1200">
              <a:solidFill>
                <a:srgbClr val="113D5C"/>
              </a:solidFill>
              <a:latin typeface="Noto Sans"/>
              <a:ea typeface="Noto Sans"/>
              <a:cs typeface="Noto Sans"/>
              <a:sym typeface="Noto Sans"/>
            </a:endParaRPr>
          </a:p>
          <a:p>
            <a:pPr indent="-304800" lvl="0" marL="457200" rtl="0" algn="l">
              <a:lnSpc>
                <a:spcPct val="150000"/>
              </a:lnSpc>
              <a:spcBef>
                <a:spcPts val="120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Después de la sesión de integración: Bienvenida y presentaciones. </a:t>
            </a:r>
            <a:endParaRPr sz="1200">
              <a:solidFill>
                <a:srgbClr val="113D5C"/>
              </a:solidFill>
              <a:latin typeface="Noto Sans"/>
              <a:ea typeface="Noto Sans"/>
              <a:cs typeface="Noto Sans"/>
              <a:sym typeface="Noto Sans"/>
            </a:endParaRPr>
          </a:p>
          <a:p>
            <a:pPr indent="-304800" lvl="0" marL="457200" rtl="0" algn="l">
              <a:lnSpc>
                <a:spcPct val="150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Día 3: Diálogo Interno: Sesión de chat de WhatsApp sobre el diálogo Interno y el estrés</a:t>
            </a:r>
            <a:endParaRPr sz="1200">
              <a:solidFill>
                <a:srgbClr val="113D5C"/>
              </a:solidFill>
              <a:latin typeface="Noto Sans"/>
              <a:ea typeface="Noto Sans"/>
              <a:cs typeface="Noto Sans"/>
              <a:sym typeface="Noto Sans"/>
            </a:endParaRPr>
          </a:p>
          <a:p>
            <a:pPr indent="-304800" lvl="0" marL="457200" rtl="0" algn="l">
              <a:lnSpc>
                <a:spcPct val="150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Día 5: Despedida </a:t>
            </a:r>
            <a:endParaRPr sz="1200">
              <a:solidFill>
                <a:srgbClr val="113D5C"/>
              </a:solidFill>
              <a:latin typeface="Noto Sans"/>
              <a:ea typeface="Noto Sans"/>
              <a:cs typeface="Noto Sans"/>
              <a:sym typeface="Noto Sans"/>
            </a:endParaRPr>
          </a:p>
          <a:p>
            <a:pPr indent="0" lvl="0" marL="0" rtl="0" algn="l">
              <a:lnSpc>
                <a:spcPct val="150000"/>
              </a:lnSpc>
              <a:spcBef>
                <a:spcPts val="0"/>
              </a:spcBef>
              <a:spcAft>
                <a:spcPts val="0"/>
              </a:spcAft>
              <a:buSzPts val="1100"/>
              <a:buNone/>
            </a:pPr>
            <a:endParaRPr sz="1200">
              <a:solidFill>
                <a:srgbClr val="113D5C"/>
              </a:solidFill>
              <a:latin typeface="Noto Sans"/>
              <a:ea typeface="Noto Sans"/>
              <a:cs typeface="Noto Sans"/>
              <a:sym typeface="Noto Sans"/>
            </a:endParaRPr>
          </a:p>
          <a:p>
            <a:pPr indent="0" lvl="0" marL="0" rtl="0" algn="just">
              <a:lnSpc>
                <a:spcPct val="115000"/>
              </a:lnSpc>
              <a:spcBef>
                <a:spcPts val="0"/>
              </a:spcBef>
              <a:spcAft>
                <a:spcPts val="0"/>
              </a:spcAft>
              <a:buSzPts val="1100"/>
              <a:buNone/>
              <a:defRPr sz="1200">
                <a:solidFill>
                  <a:srgbClr val="113D5C"/>
                </a:solidFill>
                <a:latin typeface="Noto Sans"/>
                <a:ea typeface="Noto Sans"/>
                <a:cs typeface="Noto Sans"/>
                <a:sym typeface="Noto Sans"/>
              </a:defRPr>
            </a:pPr>
            <a:r>
              <a:t>El Facilitador solo compartirá los temas de debate o discusión en el grupo de Apoyo de WhatsApp. Los facilitadores </a:t>
            </a:r>
            <a:r>
              <a:rPr b="1"/>
              <a:t>no son moderadores</a:t>
            </a:r>
            <a:r>
              <a:t>; solo interferirán si el contenido debatido va en contra de las prácticas de crianza positiva. </a:t>
            </a:r>
            <a:endParaRPr sz="1200">
              <a:solidFill>
                <a:srgbClr val="113D5C"/>
              </a:solidFill>
              <a:latin typeface="Noto Sans"/>
              <a:ea typeface="Noto Sans"/>
              <a:cs typeface="Noto Sans"/>
              <a:sym typeface="Noto Sans"/>
            </a:endParaRPr>
          </a:p>
          <a:p>
            <a:pPr indent="0" lvl="0" marL="0" rtl="0" algn="just">
              <a:lnSpc>
                <a:spcPct val="150000"/>
              </a:lnSpc>
              <a:spcBef>
                <a:spcPts val="1200"/>
              </a:spcBef>
              <a:spcAft>
                <a:spcPts val="1200"/>
              </a:spcAft>
              <a:buSzPts val="1100"/>
              <a:buNone/>
            </a:pPr>
            <a:endParaRPr sz="1200">
              <a:solidFill>
                <a:schemeClr val="dk1"/>
              </a:solidFil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g2bb9a15ef93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6" name="Google Shape;506;g2bb9a15ef93_0_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Aquí tienes un resumen de cómo serán los cinco días del programa: </a:t>
            </a:r>
            <a:br>
              <a:rPr lang="en-US"/>
            </a:b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8" name="Shape 568"/>
        <p:cNvGrpSpPr/>
        <p:nvPr/>
      </p:nvGrpSpPr>
      <p:grpSpPr>
        <a:xfrm>
          <a:off x="0" y="0"/>
          <a:ext cx="0" cy="0"/>
          <a:chOff x="0" y="0"/>
          <a:chExt cx="0" cy="0"/>
        </a:xfrm>
      </p:grpSpPr>
      <p:sp>
        <p:nvSpPr>
          <p:cNvPr id="569" name="Google Shape;569;g2bb9a15ef93_0_1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0" name="Google Shape;570;g2bb9a15ef93_0_11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Aquí tienes un resumen de cómo serán los cinco días del programa: </a:t>
            </a:r>
            <a:br>
              <a:rPr lang="en-US"/>
            </a:b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8" name="Shape 638"/>
        <p:cNvGrpSpPr/>
        <p:nvPr/>
      </p:nvGrpSpPr>
      <p:grpSpPr>
        <a:xfrm>
          <a:off x="0" y="0"/>
          <a:ext cx="0" cy="0"/>
          <a:chOff x="0" y="0"/>
          <a:chExt cx="0" cy="0"/>
        </a:xfrm>
      </p:grpSpPr>
      <p:sp>
        <p:nvSpPr>
          <p:cNvPr id="639" name="Google Shape;639;g1e70f730c27_0_2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p>
        </p:txBody>
      </p:sp>
      <p:sp>
        <p:nvSpPr>
          <p:cNvPr id="640" name="Google Shape;640;g1e70f730c27_0_2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9" name="Shape 649"/>
        <p:cNvGrpSpPr/>
        <p:nvPr/>
      </p:nvGrpSpPr>
      <p:grpSpPr>
        <a:xfrm>
          <a:off x="0" y="0"/>
          <a:ext cx="0" cy="0"/>
          <a:chOff x="0" y="0"/>
          <a:chExt cx="0" cy="0"/>
        </a:xfrm>
      </p:grpSpPr>
      <p:sp>
        <p:nvSpPr>
          <p:cNvPr id="650" name="Google Shape;650;g2b37e86ac72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p>
        </p:txBody>
      </p:sp>
      <p:sp>
        <p:nvSpPr>
          <p:cNvPr id="651" name="Google Shape;651;g2b37e86ac7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7" name="Shape 657"/>
        <p:cNvGrpSpPr/>
        <p:nvPr/>
      </p:nvGrpSpPr>
      <p:grpSpPr>
        <a:xfrm>
          <a:off x="0" y="0"/>
          <a:ext cx="0" cy="0"/>
          <a:chOff x="0" y="0"/>
          <a:chExt cx="0" cy="0"/>
        </a:xfrm>
      </p:grpSpPr>
      <p:sp>
        <p:nvSpPr>
          <p:cNvPr id="658" name="Google Shape;658;g2b37e86ac72_0_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p>
        </p:txBody>
      </p:sp>
      <p:sp>
        <p:nvSpPr>
          <p:cNvPr id="659" name="Google Shape;659;g2b37e86ac72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5" name="Shape 665"/>
        <p:cNvGrpSpPr/>
        <p:nvPr/>
      </p:nvGrpSpPr>
      <p:grpSpPr>
        <a:xfrm>
          <a:off x="0" y="0"/>
          <a:ext cx="0" cy="0"/>
          <a:chOff x="0" y="0"/>
          <a:chExt cx="0" cy="0"/>
        </a:xfrm>
      </p:grpSpPr>
      <p:sp>
        <p:nvSpPr>
          <p:cNvPr id="666" name="Google Shape;666;g266f4ffd752_0_3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7" name="Google Shape;667;g266f4ffd752_0_3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0" name="Shape 670"/>
        <p:cNvGrpSpPr/>
        <p:nvPr/>
      </p:nvGrpSpPr>
      <p:grpSpPr>
        <a:xfrm>
          <a:off x="0" y="0"/>
          <a:ext cx="0" cy="0"/>
          <a:chOff x="0" y="0"/>
          <a:chExt cx="0" cy="0"/>
        </a:xfrm>
      </p:grpSpPr>
      <p:sp>
        <p:nvSpPr>
          <p:cNvPr id="671" name="Google Shape;671;g266f4ffd752_0_3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2" name="Google Shape;672;g266f4ffd752_0_3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defRPr>
                <a:solidFill>
                  <a:srgbClr val="0B4060"/>
                </a:solidFill>
              </a:defRPr>
            </a:pPr>
            <a:r>
              <a:t>El método Aceptar, Explorar, Conectar y Practicar (A-E-C-P) es la técnica principal de facilitación usada en el programa Crianza con Conciencia+. Implica la escucha activa, la facilitación colaborativa, el fomento de la autoconciencia, el énfasis hacia los principios básicos y la oportunidad de practicar las habilidades aprendidas.</a:t>
            </a:r>
            <a:endParaRPr>
              <a:solidFill>
                <a:srgbClr val="0B4060"/>
              </a:solidFill>
            </a:endParaRPr>
          </a:p>
          <a:p>
            <a:pPr indent="0" lvl="0" marL="0" rtl="0" algn="just">
              <a:lnSpc>
                <a:spcPct val="115000"/>
              </a:lnSpc>
              <a:spcBef>
                <a:spcPts val="1000"/>
              </a:spcBef>
              <a:spcAft>
                <a:spcPts val="0"/>
              </a:spcAft>
              <a:buClr>
                <a:schemeClr val="dk1"/>
              </a:buClr>
              <a:buSzPts val="1100"/>
              <a:buFont typeface="Arial"/>
              <a:buNone/>
              <a:defRPr>
                <a:solidFill>
                  <a:srgbClr val="0B4060"/>
                </a:solidFill>
              </a:defRPr>
            </a:pPr>
            <a:r>
              <a:t>Les presentamos el enfoque A-E-C-P a los participantes de la formación con un ejercicio de aprendizaje activo que también modela el proceso A-E-C-P. ¡También es importante que tú modeles este enfoque a lo largo de la formación de los facilitadores!</a:t>
            </a:r>
            <a:endParaRPr>
              <a:solidFill>
                <a:srgbClr val="0B4060"/>
              </a:solidFill>
            </a:endParaRPr>
          </a:p>
          <a:p>
            <a:pPr indent="0" lvl="0" marL="0" rtl="0" algn="l">
              <a:spcBef>
                <a:spcPts val="1000"/>
              </a:spcBef>
              <a:spcAft>
                <a:spcPts val="0"/>
              </a:spcAft>
              <a:buNone/>
            </a:p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9" name="Shape 689"/>
        <p:cNvGrpSpPr/>
        <p:nvPr/>
      </p:nvGrpSpPr>
      <p:grpSpPr>
        <a:xfrm>
          <a:off x="0" y="0"/>
          <a:ext cx="0" cy="0"/>
          <a:chOff x="0" y="0"/>
          <a:chExt cx="0" cy="0"/>
        </a:xfrm>
      </p:grpSpPr>
      <p:sp>
        <p:nvSpPr>
          <p:cNvPr id="690" name="Google Shape;690;g266f4ffd752_0_4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1" name="Google Shape;691;g266f4ffd752_0_4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2672cfc2c3f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2672cfc2c3f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5" name="Shape 695"/>
        <p:cNvGrpSpPr/>
        <p:nvPr/>
      </p:nvGrpSpPr>
      <p:grpSpPr>
        <a:xfrm>
          <a:off x="0" y="0"/>
          <a:ext cx="0" cy="0"/>
          <a:chOff x="0" y="0"/>
          <a:chExt cx="0" cy="0"/>
        </a:xfrm>
      </p:grpSpPr>
      <p:sp>
        <p:nvSpPr>
          <p:cNvPr id="696" name="Google Shape;696;g266f4ffd752_0_4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7" name="Google Shape;697;g266f4ffd752_0_4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1" name="Shape 701"/>
        <p:cNvGrpSpPr/>
        <p:nvPr/>
      </p:nvGrpSpPr>
      <p:grpSpPr>
        <a:xfrm>
          <a:off x="0" y="0"/>
          <a:ext cx="0" cy="0"/>
          <a:chOff x="0" y="0"/>
          <a:chExt cx="0" cy="0"/>
        </a:xfrm>
      </p:grpSpPr>
      <p:sp>
        <p:nvSpPr>
          <p:cNvPr id="702" name="Google Shape;702;g266f4ffd752_0_3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3" name="Google Shape;703;g266f4ffd752_0_3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2" name="Shape 712"/>
        <p:cNvGrpSpPr/>
        <p:nvPr/>
      </p:nvGrpSpPr>
      <p:grpSpPr>
        <a:xfrm>
          <a:off x="0" y="0"/>
          <a:ext cx="0" cy="0"/>
          <a:chOff x="0" y="0"/>
          <a:chExt cx="0" cy="0"/>
        </a:xfrm>
      </p:grpSpPr>
      <p:sp>
        <p:nvSpPr>
          <p:cNvPr id="713" name="Google Shape;713;g266f4ffd752_0_4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4" name="Google Shape;714;g266f4ffd752_0_4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3" name="Shape 723"/>
        <p:cNvGrpSpPr/>
        <p:nvPr/>
      </p:nvGrpSpPr>
      <p:grpSpPr>
        <a:xfrm>
          <a:off x="0" y="0"/>
          <a:ext cx="0" cy="0"/>
          <a:chOff x="0" y="0"/>
          <a:chExt cx="0" cy="0"/>
        </a:xfrm>
      </p:grpSpPr>
      <p:sp>
        <p:nvSpPr>
          <p:cNvPr id="724" name="Google Shape;724;g266f4ffd752_0_4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5" name="Google Shape;725;g266f4ffd752_0_4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9" name="Shape 729"/>
        <p:cNvGrpSpPr/>
        <p:nvPr/>
      </p:nvGrpSpPr>
      <p:grpSpPr>
        <a:xfrm>
          <a:off x="0" y="0"/>
          <a:ext cx="0" cy="0"/>
          <a:chOff x="0" y="0"/>
          <a:chExt cx="0" cy="0"/>
        </a:xfrm>
      </p:grpSpPr>
      <p:sp>
        <p:nvSpPr>
          <p:cNvPr id="730" name="Google Shape;730;g266f4ffd752_0_4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1" name="Google Shape;731;g266f4ffd752_0_4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5" name="Shape 735"/>
        <p:cNvGrpSpPr/>
        <p:nvPr/>
      </p:nvGrpSpPr>
      <p:grpSpPr>
        <a:xfrm>
          <a:off x="0" y="0"/>
          <a:ext cx="0" cy="0"/>
          <a:chOff x="0" y="0"/>
          <a:chExt cx="0" cy="0"/>
        </a:xfrm>
      </p:grpSpPr>
      <p:sp>
        <p:nvSpPr>
          <p:cNvPr id="736" name="Google Shape;736;g266f4ffd752_0_4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7" name="Google Shape;737;g266f4ffd752_0_4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6" name="Shape 746"/>
        <p:cNvGrpSpPr/>
        <p:nvPr/>
      </p:nvGrpSpPr>
      <p:grpSpPr>
        <a:xfrm>
          <a:off x="0" y="0"/>
          <a:ext cx="0" cy="0"/>
          <a:chOff x="0" y="0"/>
          <a:chExt cx="0" cy="0"/>
        </a:xfrm>
      </p:grpSpPr>
      <p:sp>
        <p:nvSpPr>
          <p:cNvPr id="747" name="Google Shape;747;g266f4ffd752_0_4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8" name="Google Shape;748;g266f4ffd752_0_4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7" name="Shape 757"/>
        <p:cNvGrpSpPr/>
        <p:nvPr/>
      </p:nvGrpSpPr>
      <p:grpSpPr>
        <a:xfrm>
          <a:off x="0" y="0"/>
          <a:ext cx="0" cy="0"/>
          <a:chOff x="0" y="0"/>
          <a:chExt cx="0" cy="0"/>
        </a:xfrm>
      </p:grpSpPr>
      <p:sp>
        <p:nvSpPr>
          <p:cNvPr id="758" name="Google Shape;758;g266f4ffd752_0_5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9" name="Google Shape;759;g266f4ffd752_0_5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3" name="Shape 763"/>
        <p:cNvGrpSpPr/>
        <p:nvPr/>
      </p:nvGrpSpPr>
      <p:grpSpPr>
        <a:xfrm>
          <a:off x="0" y="0"/>
          <a:ext cx="0" cy="0"/>
          <a:chOff x="0" y="0"/>
          <a:chExt cx="0" cy="0"/>
        </a:xfrm>
      </p:grpSpPr>
      <p:sp>
        <p:nvSpPr>
          <p:cNvPr id="764" name="Google Shape;764;g266f4ffd752_0_5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5" name="Google Shape;765;g266f4ffd752_0_5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9" name="Shape 769"/>
        <p:cNvGrpSpPr/>
        <p:nvPr/>
      </p:nvGrpSpPr>
      <p:grpSpPr>
        <a:xfrm>
          <a:off x="0" y="0"/>
          <a:ext cx="0" cy="0"/>
          <a:chOff x="0" y="0"/>
          <a:chExt cx="0" cy="0"/>
        </a:xfrm>
      </p:grpSpPr>
      <p:sp>
        <p:nvSpPr>
          <p:cNvPr id="770" name="Google Shape;770;g266f4ffd752_0_5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1" name="Google Shape;771;g266f4ffd752_0_5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2672cfc2c3f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2672cfc2c3f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0" name="Shape 780"/>
        <p:cNvGrpSpPr/>
        <p:nvPr/>
      </p:nvGrpSpPr>
      <p:grpSpPr>
        <a:xfrm>
          <a:off x="0" y="0"/>
          <a:ext cx="0" cy="0"/>
          <a:chOff x="0" y="0"/>
          <a:chExt cx="0" cy="0"/>
        </a:xfrm>
      </p:grpSpPr>
      <p:sp>
        <p:nvSpPr>
          <p:cNvPr id="781" name="Google Shape;781;g266f4ffd752_0_5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2" name="Google Shape;782;g266f4ffd752_0_5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1" name="Shape 791"/>
        <p:cNvGrpSpPr/>
        <p:nvPr/>
      </p:nvGrpSpPr>
      <p:grpSpPr>
        <a:xfrm>
          <a:off x="0" y="0"/>
          <a:ext cx="0" cy="0"/>
          <a:chOff x="0" y="0"/>
          <a:chExt cx="0" cy="0"/>
        </a:xfrm>
      </p:grpSpPr>
      <p:sp>
        <p:nvSpPr>
          <p:cNvPr id="792" name="Google Shape;792;g266f4ffd752_0_5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3" name="Google Shape;793;g266f4ffd752_0_5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3" name="Shape 803"/>
        <p:cNvGrpSpPr/>
        <p:nvPr/>
      </p:nvGrpSpPr>
      <p:grpSpPr>
        <a:xfrm>
          <a:off x="0" y="0"/>
          <a:ext cx="0" cy="0"/>
          <a:chOff x="0" y="0"/>
          <a:chExt cx="0" cy="0"/>
        </a:xfrm>
      </p:grpSpPr>
      <p:sp>
        <p:nvSpPr>
          <p:cNvPr id="804" name="Google Shape;804;g2b567024720_1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5" name="Google Shape;805;g2b567024720_1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9" name="Shape 809"/>
        <p:cNvGrpSpPr/>
        <p:nvPr/>
      </p:nvGrpSpPr>
      <p:grpSpPr>
        <a:xfrm>
          <a:off x="0" y="0"/>
          <a:ext cx="0" cy="0"/>
          <a:chOff x="0" y="0"/>
          <a:chExt cx="0" cy="0"/>
        </a:xfrm>
      </p:grpSpPr>
      <p:sp>
        <p:nvSpPr>
          <p:cNvPr id="810" name="Google Shape;810;g2678004976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1" name="Google Shape;811;g2678004976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4" name="Shape 814"/>
        <p:cNvGrpSpPr/>
        <p:nvPr/>
      </p:nvGrpSpPr>
      <p:grpSpPr>
        <a:xfrm>
          <a:off x="0" y="0"/>
          <a:ext cx="0" cy="0"/>
          <a:chOff x="0" y="0"/>
          <a:chExt cx="0" cy="0"/>
        </a:xfrm>
      </p:grpSpPr>
      <p:sp>
        <p:nvSpPr>
          <p:cNvPr id="815" name="Google Shape;815;g2672cfc2c3f_0_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6" name="Google Shape;816;g2672cfc2c3f_0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9" name="Shape 819"/>
        <p:cNvGrpSpPr/>
        <p:nvPr/>
      </p:nvGrpSpPr>
      <p:grpSpPr>
        <a:xfrm>
          <a:off x="0" y="0"/>
          <a:ext cx="0" cy="0"/>
          <a:chOff x="0" y="0"/>
          <a:chExt cx="0" cy="0"/>
        </a:xfrm>
      </p:grpSpPr>
      <p:sp>
        <p:nvSpPr>
          <p:cNvPr id="820" name="Google Shape;820;g2b9b1a6c5f1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1" name="Google Shape;821;g2b9b1a6c5f1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5" name="Shape 825"/>
        <p:cNvGrpSpPr/>
        <p:nvPr/>
      </p:nvGrpSpPr>
      <p:grpSpPr>
        <a:xfrm>
          <a:off x="0" y="0"/>
          <a:ext cx="0" cy="0"/>
          <a:chOff x="0" y="0"/>
          <a:chExt cx="0" cy="0"/>
        </a:xfrm>
      </p:grpSpPr>
      <p:sp>
        <p:nvSpPr>
          <p:cNvPr id="826" name="Google Shape;826;g2672cfc2c3f_0_1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p>
        </p:txBody>
      </p:sp>
      <p:sp>
        <p:nvSpPr>
          <p:cNvPr id="827" name="Google Shape;827;g2672cfc2c3f_0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2" name="Shape 832"/>
        <p:cNvGrpSpPr/>
        <p:nvPr/>
      </p:nvGrpSpPr>
      <p:grpSpPr>
        <a:xfrm>
          <a:off x="0" y="0"/>
          <a:ext cx="0" cy="0"/>
          <a:chOff x="0" y="0"/>
          <a:chExt cx="0" cy="0"/>
        </a:xfrm>
      </p:grpSpPr>
      <p:sp>
        <p:nvSpPr>
          <p:cNvPr id="833" name="Google Shape;833;g2672cfc2c3f_0_17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p>
        </p:txBody>
      </p:sp>
      <p:sp>
        <p:nvSpPr>
          <p:cNvPr id="834" name="Google Shape;834;g2672cfc2c3f_0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7" name="Shape 837"/>
        <p:cNvGrpSpPr/>
        <p:nvPr/>
      </p:nvGrpSpPr>
      <p:grpSpPr>
        <a:xfrm>
          <a:off x="0" y="0"/>
          <a:ext cx="0" cy="0"/>
          <a:chOff x="0" y="0"/>
          <a:chExt cx="0" cy="0"/>
        </a:xfrm>
      </p:grpSpPr>
      <p:sp>
        <p:nvSpPr>
          <p:cNvPr id="838" name="Google Shape;838;g2bb9a15ef93_0_5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100"/>
              <a:buNone/>
              <a:defRPr sz="1200">
                <a:solidFill>
                  <a:srgbClr val="113D5C"/>
                </a:solidFill>
                <a:latin typeface="Noto Sans"/>
                <a:ea typeface="Noto Sans"/>
                <a:cs typeface="Noto Sans"/>
                <a:sym typeface="Noto Sans"/>
              </a:defRPr>
            </a:pPr>
            <a:r>
              <a:t>Para que esta actividad sea interactiva, pídele a los participantes que le demuestren al grupo cómo hacer lo siguiente (y corrige/guía si es necesario): </a:t>
            </a:r>
            <a:endParaRPr sz="1200">
              <a:solidFill>
                <a:srgbClr val="113D5C"/>
              </a:solidFill>
              <a:latin typeface="Noto Sans"/>
              <a:ea typeface="Noto Sans"/>
              <a:cs typeface="Noto Sans"/>
              <a:sym typeface="Noto Sans"/>
            </a:endParaRPr>
          </a:p>
          <a:p>
            <a:pPr indent="-256540" lvl="0" marL="180340" rtl="0" algn="l">
              <a:lnSpc>
                <a:spcPct val="115000"/>
              </a:lnSpc>
              <a:spcBef>
                <a:spcPts val="1200"/>
              </a:spcBef>
              <a:spcAft>
                <a:spcPts val="0"/>
              </a:spcAft>
              <a:buClr>
                <a:srgbClr val="113D5C"/>
              </a:buClr>
              <a:buSzPts val="1200"/>
              <a:buFont typeface="Noto Sans"/>
              <a:buAutoNum type="arabicPeriod"/>
              <a:defRPr sz="1200" u="sng">
                <a:solidFill>
                  <a:srgbClr val="113D5C"/>
                </a:solidFill>
                <a:latin typeface="Noto Sans"/>
                <a:ea typeface="Noto Sans"/>
                <a:cs typeface="Noto Sans"/>
                <a:sym typeface="Noto Sans"/>
              </a:defRPr>
            </a:pPr>
            <a:r>
              <a:t>Prender y apagar el teléfono</a:t>
            </a:r>
            <a:endParaRPr sz="1200" u="sng">
              <a:solidFill>
                <a:srgbClr val="113D5C"/>
              </a:solidFill>
              <a:latin typeface="Noto Sans"/>
              <a:ea typeface="Noto Sans"/>
              <a:cs typeface="Noto Sans"/>
              <a:sym typeface="Noto Sans"/>
            </a:endParaRPr>
          </a:p>
          <a:p>
            <a:pPr indent="-180340" lvl="0" marL="180340" rtl="0" algn="just">
              <a:lnSpc>
                <a:spcPct val="115000"/>
              </a:lnSpc>
              <a:spcBef>
                <a:spcPts val="600"/>
              </a:spcBef>
              <a:spcAft>
                <a:spcPts val="0"/>
              </a:spcAft>
              <a:buSzPts val="1100"/>
              <a:buNone/>
              <a:defRPr sz="1200">
                <a:solidFill>
                  <a:srgbClr val="113D5C"/>
                </a:solidFill>
                <a:latin typeface="Noto Sans"/>
                <a:ea typeface="Noto Sans"/>
                <a:cs typeface="Noto Sans"/>
                <a:sym typeface="Noto Sans"/>
              </a:defRPr>
            </a:pPr>
            <a:r>
              <a:t>	Muéstrale a los participantes:</a:t>
            </a:r>
            <a:endParaRPr sz="1200">
              <a:solidFill>
                <a:srgbClr val="113D5C"/>
              </a:solidFill>
              <a:latin typeface="Noto Sans"/>
              <a:ea typeface="Noto Sans"/>
              <a:cs typeface="Noto Sans"/>
              <a:sym typeface="Noto Sans"/>
            </a:endParaRPr>
          </a:p>
          <a:p>
            <a:pPr indent="-230505" lvl="0" marL="360045" rtl="0" algn="l">
              <a:lnSpc>
                <a:spcPct val="115000"/>
              </a:lnSpc>
              <a:spcBef>
                <a:spcPts val="120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Cómo prender y apagar el teléfono. Señala claramente los tres botones laterales (encendido/apagado, subir/bajar volumen).</a:t>
            </a:r>
            <a:endParaRPr sz="1200">
              <a:solidFill>
                <a:srgbClr val="113D5C"/>
              </a:solidFill>
              <a:latin typeface="Noto Sans"/>
              <a:ea typeface="Noto Sans"/>
              <a:cs typeface="Noto Sans"/>
              <a:sym typeface="Noto Sans"/>
            </a:endParaRPr>
          </a:p>
          <a:p>
            <a:pPr indent="-230505" lvl="0" marL="360045" rtl="0" algn="l">
              <a:lnSpc>
                <a:spcPct val="115000"/>
              </a:lnSpc>
              <a:spcBef>
                <a:spcPts val="60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Dónde y cómo insertar una tarjeta sim y asegurarse de que funciona correctamente una vez prendido el teléfono.</a:t>
            </a:r>
            <a:endParaRPr sz="1200">
              <a:solidFill>
                <a:srgbClr val="113D5C"/>
              </a:solidFill>
              <a:latin typeface="Noto Sans"/>
              <a:ea typeface="Noto Sans"/>
              <a:cs typeface="Noto Sans"/>
              <a:sym typeface="Noto Sans"/>
            </a:endParaRPr>
          </a:p>
          <a:p>
            <a:pPr indent="-179705" lvl="0" marL="360045" rtl="0" algn="just">
              <a:lnSpc>
                <a:spcPct val="115000"/>
              </a:lnSpc>
              <a:spcBef>
                <a:spcPts val="600"/>
              </a:spcBef>
              <a:spcAft>
                <a:spcPts val="0"/>
              </a:spcAft>
              <a:buSzPts val="1100"/>
              <a:buNone/>
              <a:defRPr sz="1200">
                <a:solidFill>
                  <a:srgbClr val="113D5C"/>
                </a:solidFill>
                <a:latin typeface="Noto Sans"/>
                <a:ea typeface="Noto Sans"/>
                <a:cs typeface="Noto Sans"/>
                <a:sym typeface="Noto Sans"/>
              </a:defRPr>
            </a:pPr>
            <a:r>
              <a:t>Habla sobre el PIN de la tarjeta SIM y de cómo puede bloquearse si no se introduce correctamente.</a:t>
            </a:r>
            <a:endParaRPr sz="1200">
              <a:solidFill>
                <a:srgbClr val="113D5C"/>
              </a:solidFill>
              <a:latin typeface="Noto Sans"/>
              <a:ea typeface="Noto Sans"/>
              <a:cs typeface="Noto Sans"/>
              <a:sym typeface="Noto Sans"/>
            </a:endParaRPr>
          </a:p>
          <a:p>
            <a:pPr indent="-256540" lvl="0" marL="180340" rtl="0" algn="l">
              <a:lnSpc>
                <a:spcPct val="115000"/>
              </a:lnSpc>
              <a:spcBef>
                <a:spcPts val="1200"/>
              </a:spcBef>
              <a:spcAft>
                <a:spcPts val="0"/>
              </a:spcAft>
              <a:buClr>
                <a:srgbClr val="113D5C"/>
              </a:buClr>
              <a:buSzPts val="1200"/>
              <a:buFont typeface="Noto Sans"/>
              <a:buAutoNum type="arabicPeriod"/>
              <a:defRPr sz="1200" u="sng">
                <a:solidFill>
                  <a:srgbClr val="113D5C"/>
                </a:solidFill>
                <a:latin typeface="Noto Sans"/>
                <a:ea typeface="Noto Sans"/>
                <a:cs typeface="Noto Sans"/>
                <a:sym typeface="Noto Sans"/>
              </a:defRPr>
            </a:pPr>
            <a:r>
              <a:t>Navegar por los ajustes del teléfono</a:t>
            </a:r>
            <a:endParaRPr sz="1200" u="sng">
              <a:solidFill>
                <a:srgbClr val="113D5C"/>
              </a:solidFill>
              <a:latin typeface="Noto Sans"/>
              <a:ea typeface="Noto Sans"/>
              <a:cs typeface="Noto Sans"/>
              <a:sym typeface="Noto Sans"/>
            </a:endParaRPr>
          </a:p>
          <a:p>
            <a:pPr indent="-179705" lvl="0" marL="360045" rtl="0" algn="just">
              <a:lnSpc>
                <a:spcPct val="115000"/>
              </a:lnSpc>
              <a:spcBef>
                <a:spcPts val="600"/>
              </a:spcBef>
              <a:spcAft>
                <a:spcPts val="0"/>
              </a:spcAft>
              <a:buSzPts val="1100"/>
              <a:buNone/>
              <a:defRPr sz="1200">
                <a:solidFill>
                  <a:srgbClr val="113D5C"/>
                </a:solidFill>
                <a:latin typeface="Noto Sans"/>
                <a:ea typeface="Noto Sans"/>
                <a:cs typeface="Noto Sans"/>
                <a:sym typeface="Noto Sans"/>
              </a:defRPr>
            </a:pPr>
            <a:r>
              <a:t>Muéstrale a los participantes:</a:t>
            </a:r>
            <a:endParaRPr sz="1200">
              <a:solidFill>
                <a:srgbClr val="113D5C"/>
              </a:solidFill>
              <a:latin typeface="Noto Sans"/>
              <a:ea typeface="Noto Sans"/>
              <a:cs typeface="Noto Sans"/>
              <a:sym typeface="Noto Sans"/>
            </a:endParaRPr>
          </a:p>
          <a:p>
            <a:pPr indent="-230505" lvl="0" marL="360045" rtl="0" algn="l">
              <a:lnSpc>
                <a:spcPct val="115000"/>
              </a:lnSpc>
              <a:spcBef>
                <a:spcPts val="120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Cómo aumentar y disminuir el brillo del teléfono.</a:t>
            </a:r>
            <a:endParaRPr sz="1200">
              <a:solidFill>
                <a:srgbClr val="113D5C"/>
              </a:solidFill>
              <a:latin typeface="Noto Sans"/>
              <a:ea typeface="Noto Sans"/>
              <a:cs typeface="Noto Sans"/>
              <a:sym typeface="Noto Sans"/>
            </a:endParaRPr>
          </a:p>
          <a:p>
            <a:pPr indent="-230505" lvl="0" marL="360045" rtl="0" algn="l">
              <a:lnSpc>
                <a:spcPct val="115000"/>
              </a:lnSpc>
              <a:spcBef>
                <a:spcPts val="60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Cómo instalar y desinstalar aplicaciones.</a:t>
            </a:r>
            <a:endParaRPr sz="1200">
              <a:solidFill>
                <a:srgbClr val="113D5C"/>
              </a:solidFill>
              <a:latin typeface="Noto Sans"/>
              <a:ea typeface="Noto Sans"/>
              <a:cs typeface="Noto Sans"/>
              <a:sym typeface="Noto Sans"/>
            </a:endParaRPr>
          </a:p>
          <a:p>
            <a:pPr indent="-230505" lvl="0" marL="360045" rtl="0" algn="l">
              <a:lnSpc>
                <a:spcPct val="115000"/>
              </a:lnSpc>
              <a:spcBef>
                <a:spcPts val="60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Cómo hacer y compartir capturas de pantalla (esto es clave para cuando tienen problemas técnicos). </a:t>
            </a:r>
            <a:endParaRPr sz="1200">
              <a:solidFill>
                <a:srgbClr val="113D5C"/>
              </a:solidFill>
              <a:latin typeface="Noto Sans"/>
              <a:ea typeface="Noto Sans"/>
              <a:cs typeface="Noto Sans"/>
              <a:sym typeface="Noto Sans"/>
            </a:endParaRPr>
          </a:p>
          <a:p>
            <a:pPr indent="0" lvl="0" marL="0" rtl="0" algn="just">
              <a:spcBef>
                <a:spcPts val="600"/>
              </a:spcBef>
              <a:spcAft>
                <a:spcPts val="0"/>
              </a:spcAft>
              <a:buSzPts val="1100"/>
              <a:buNone/>
              <a:defRPr sz="1200">
                <a:solidFill>
                  <a:srgbClr val="113D5C"/>
                </a:solidFill>
                <a:latin typeface="Noto Sans"/>
                <a:ea typeface="Noto Sans"/>
                <a:cs typeface="Noto Sans"/>
                <a:sym typeface="Noto Sans"/>
              </a:defRPr>
            </a:pPr>
            <a:r>
              <a:t>	</a:t>
            </a:r>
            <a:endParaRPr sz="1200">
              <a:solidFill>
                <a:srgbClr val="113D5C"/>
              </a:solidFill>
              <a:latin typeface="Noto Sans"/>
              <a:ea typeface="Noto Sans"/>
              <a:cs typeface="Noto Sans"/>
              <a:sym typeface="Noto Sans"/>
            </a:endParaRPr>
          </a:p>
          <a:p>
            <a:pPr indent="-256540" lvl="0" marL="180340" rtl="0" algn="l">
              <a:lnSpc>
                <a:spcPct val="115000"/>
              </a:lnSpc>
              <a:spcBef>
                <a:spcPts val="0"/>
              </a:spcBef>
              <a:spcAft>
                <a:spcPts val="0"/>
              </a:spcAft>
              <a:buClr>
                <a:srgbClr val="113D5C"/>
              </a:buClr>
              <a:buSzPts val="1200"/>
              <a:buFont typeface="Noto Sans"/>
              <a:buAutoNum type="arabicPeriod"/>
              <a:defRPr sz="1200" u="sng">
                <a:solidFill>
                  <a:srgbClr val="113D5C"/>
                </a:solidFill>
                <a:latin typeface="Noto Sans"/>
                <a:ea typeface="Noto Sans"/>
                <a:cs typeface="Noto Sans"/>
                <a:sym typeface="Noto Sans"/>
              </a:defRPr>
            </a:pPr>
            <a:r>
              <a:t>Navegar por los ajustes de WhatsApp</a:t>
            </a:r>
            <a:endParaRPr sz="1200" u="sng">
              <a:solidFill>
                <a:srgbClr val="113D5C"/>
              </a:solidFill>
              <a:latin typeface="Noto Sans"/>
              <a:ea typeface="Noto Sans"/>
              <a:cs typeface="Noto Sans"/>
              <a:sym typeface="Noto Sans"/>
            </a:endParaRPr>
          </a:p>
          <a:p>
            <a:pPr indent="-179705" lvl="0" marL="360045" rtl="0" algn="just">
              <a:lnSpc>
                <a:spcPct val="115000"/>
              </a:lnSpc>
              <a:spcBef>
                <a:spcPts val="600"/>
              </a:spcBef>
              <a:spcAft>
                <a:spcPts val="0"/>
              </a:spcAft>
              <a:buSzPts val="1100"/>
              <a:buNone/>
              <a:defRPr sz="1200">
                <a:solidFill>
                  <a:srgbClr val="113D5C"/>
                </a:solidFill>
                <a:latin typeface="Noto Sans"/>
                <a:ea typeface="Noto Sans"/>
                <a:cs typeface="Noto Sans"/>
                <a:sym typeface="Noto Sans"/>
              </a:defRPr>
            </a:pPr>
            <a:r>
              <a:t>Recuérdale a los participantes que recibirán el contenido del chatbot de Crianza con Conciencia+ por WhatsApp.</a:t>
            </a:r>
            <a:endParaRPr sz="1200">
              <a:solidFill>
                <a:srgbClr val="113D5C"/>
              </a:solidFill>
              <a:latin typeface="Noto Sans"/>
              <a:ea typeface="Noto Sans"/>
              <a:cs typeface="Noto Sans"/>
              <a:sym typeface="Noto Sans"/>
            </a:endParaRPr>
          </a:p>
          <a:p>
            <a:pPr indent="-179705" lvl="0" marL="360045" rtl="0" algn="just">
              <a:lnSpc>
                <a:spcPct val="115000"/>
              </a:lnSpc>
              <a:spcBef>
                <a:spcPts val="1200"/>
              </a:spcBef>
              <a:spcAft>
                <a:spcPts val="0"/>
              </a:spcAft>
              <a:buSzPts val="1100"/>
              <a:buNone/>
              <a:defRPr sz="1200">
                <a:solidFill>
                  <a:srgbClr val="113D5C"/>
                </a:solidFill>
                <a:latin typeface="Noto Sans"/>
                <a:ea typeface="Noto Sans"/>
                <a:cs typeface="Noto Sans"/>
                <a:sym typeface="Noto Sans"/>
              </a:defRPr>
            </a:pPr>
            <a:r>
              <a:t>Muéstrale a los participantes:</a:t>
            </a:r>
            <a:endParaRPr sz="1200">
              <a:solidFill>
                <a:srgbClr val="113D5C"/>
              </a:solidFill>
              <a:latin typeface="Noto Sans"/>
              <a:ea typeface="Noto Sans"/>
              <a:cs typeface="Noto Sans"/>
              <a:sym typeface="Noto Sans"/>
            </a:endParaRPr>
          </a:p>
          <a:p>
            <a:pPr indent="-230505" lvl="0" marL="360045" rtl="0" algn="l">
              <a:lnSpc>
                <a:spcPct val="115000"/>
              </a:lnSpc>
              <a:spcBef>
                <a:spcPts val="120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Cómo encontrar y abrir WhatsApp.</a:t>
            </a:r>
            <a:endParaRPr sz="1200">
              <a:solidFill>
                <a:srgbClr val="113D5C"/>
              </a:solidFill>
              <a:latin typeface="Noto Sans"/>
              <a:ea typeface="Noto Sans"/>
              <a:cs typeface="Noto Sans"/>
              <a:sym typeface="Noto Sans"/>
            </a:endParaRPr>
          </a:p>
          <a:p>
            <a:pPr indent="-230505" lvl="0" marL="360045" rtl="0" algn="l">
              <a:lnSpc>
                <a:spcPct val="115000"/>
              </a:lnSpc>
              <a:spcBef>
                <a:spcPts val="60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Cómo responder a los mensajes/indicaciones de Crianza con Conciencia+ chatbot (para recibir el contenido que sigue).</a:t>
            </a:r>
            <a:endParaRPr sz="1200">
              <a:solidFill>
                <a:srgbClr val="113D5C"/>
              </a:solidFill>
              <a:latin typeface="Noto Sans"/>
              <a:ea typeface="Noto Sans"/>
              <a:cs typeface="Noto Sans"/>
              <a:sym typeface="Noto Sans"/>
            </a:endParaRPr>
          </a:p>
          <a:p>
            <a:pPr indent="-230505" lvl="0" marL="360045" rtl="0" algn="l">
              <a:lnSpc>
                <a:spcPct val="115000"/>
              </a:lnSpc>
              <a:spcBef>
                <a:spcPts val="60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Cómo abrir imágenes.</a:t>
            </a:r>
            <a:endParaRPr sz="1200">
              <a:solidFill>
                <a:srgbClr val="113D5C"/>
              </a:solidFill>
              <a:latin typeface="Noto Sans"/>
              <a:ea typeface="Noto Sans"/>
              <a:cs typeface="Noto Sans"/>
              <a:sym typeface="Noto Sans"/>
            </a:endParaRPr>
          </a:p>
          <a:p>
            <a:pPr indent="-230505" lvl="0" marL="360045" rtl="0" algn="l">
              <a:lnSpc>
                <a:spcPct val="115000"/>
              </a:lnSpc>
              <a:spcBef>
                <a:spcPts val="60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Cómo abrir archivos de audio/video. </a:t>
            </a:r>
            <a:endParaRPr sz="1200">
              <a:solidFill>
                <a:srgbClr val="113D5C"/>
              </a:solidFill>
              <a:latin typeface="Noto Sans"/>
              <a:ea typeface="Noto Sans"/>
              <a:cs typeface="Noto Sans"/>
              <a:sym typeface="Noto Sans"/>
            </a:endParaRPr>
          </a:p>
          <a:p>
            <a:pPr indent="0" lvl="0" marL="0" rtl="0" algn="just">
              <a:spcBef>
                <a:spcPts val="600"/>
              </a:spcBef>
              <a:spcAft>
                <a:spcPts val="0"/>
              </a:spcAft>
              <a:buSzPts val="1100"/>
              <a:buNone/>
            </a:pPr>
            <a:endParaRPr sz="1200">
              <a:solidFill>
                <a:srgbClr val="113D5C"/>
              </a:solidFill>
              <a:latin typeface="Noto Sans"/>
              <a:ea typeface="Noto Sans"/>
              <a:cs typeface="Noto Sans"/>
              <a:sym typeface="Noto Sans"/>
            </a:endParaRPr>
          </a:p>
          <a:p>
            <a:pPr indent="-256540" lvl="0" marL="180340" rtl="0" algn="l">
              <a:lnSpc>
                <a:spcPct val="115000"/>
              </a:lnSpc>
              <a:spcBef>
                <a:spcPts val="0"/>
              </a:spcBef>
              <a:spcAft>
                <a:spcPts val="0"/>
              </a:spcAft>
              <a:buClr>
                <a:srgbClr val="113D5C"/>
              </a:buClr>
              <a:buSzPts val="1200"/>
              <a:buFont typeface="Noto Sans"/>
              <a:buAutoNum type="arabicPeriod"/>
              <a:defRPr sz="1200" u="sng">
                <a:solidFill>
                  <a:srgbClr val="113D5C"/>
                </a:solidFill>
                <a:latin typeface="Noto Sans"/>
                <a:ea typeface="Noto Sans"/>
                <a:cs typeface="Noto Sans"/>
                <a:sym typeface="Noto Sans"/>
              </a:defRPr>
            </a:pPr>
            <a:r>
              <a:t>Cargar el teléfono</a:t>
            </a:r>
            <a:endParaRPr sz="1200" u="sng">
              <a:solidFill>
                <a:srgbClr val="113D5C"/>
              </a:solidFill>
              <a:latin typeface="Noto Sans"/>
              <a:ea typeface="Noto Sans"/>
              <a:cs typeface="Noto Sans"/>
              <a:sym typeface="Noto Sans"/>
            </a:endParaRPr>
          </a:p>
          <a:p>
            <a:pPr indent="0" lvl="0" marL="180340" rtl="0" algn="just">
              <a:lnSpc>
                <a:spcPct val="115000"/>
              </a:lnSpc>
              <a:spcBef>
                <a:spcPts val="600"/>
              </a:spcBef>
              <a:spcAft>
                <a:spcPts val="0"/>
              </a:spcAft>
              <a:buSzPts val="1100"/>
              <a:buNone/>
              <a:defRPr sz="1200">
                <a:solidFill>
                  <a:srgbClr val="113D5C"/>
                </a:solidFill>
                <a:latin typeface="Noto Sans"/>
                <a:ea typeface="Noto Sans"/>
                <a:cs typeface="Noto Sans"/>
                <a:sym typeface="Noto Sans"/>
              </a:defRPr>
            </a:pPr>
            <a:r>
              <a:t>Muestra cómo introducir correctamente el cargador del teléfono para evitar descomponer el sistema de carga.</a:t>
            </a:r>
            <a:endParaRPr sz="1200">
              <a:solidFill>
                <a:srgbClr val="113D5C"/>
              </a:solidFill>
              <a:latin typeface="Noto Sans"/>
              <a:ea typeface="Noto Sans"/>
              <a:cs typeface="Noto Sans"/>
              <a:sym typeface="Noto Sans"/>
            </a:endParaRPr>
          </a:p>
          <a:p>
            <a:pPr indent="0" lvl="0" marL="180340" rtl="0" algn="just">
              <a:lnSpc>
                <a:spcPct val="115000"/>
              </a:lnSpc>
              <a:spcBef>
                <a:spcPts val="1200"/>
              </a:spcBef>
              <a:spcAft>
                <a:spcPts val="0"/>
              </a:spcAft>
              <a:buSzPts val="1100"/>
              <a:buNone/>
              <a:defRPr sz="1200">
                <a:solidFill>
                  <a:srgbClr val="113D5C"/>
                </a:solidFill>
                <a:latin typeface="Noto Sans"/>
                <a:ea typeface="Noto Sans"/>
                <a:cs typeface="Noto Sans"/>
                <a:sym typeface="Noto Sans"/>
              </a:defRPr>
            </a:pPr>
            <a:r>
              <a:t>Enfatiza la importancia de desconectar el teléfono del cargador una vez que esté completamente cargado para evitar la sobrecarga.</a:t>
            </a:r>
            <a:endParaRPr sz="1200">
              <a:solidFill>
                <a:srgbClr val="113D5C"/>
              </a:solidFill>
              <a:latin typeface="Noto Sans"/>
              <a:ea typeface="Noto Sans"/>
              <a:cs typeface="Noto Sans"/>
              <a:sym typeface="Noto Sans"/>
            </a:endParaRPr>
          </a:p>
          <a:p>
            <a:pPr indent="0" lvl="0" marL="180340" rtl="0" algn="just">
              <a:lnSpc>
                <a:spcPct val="115000"/>
              </a:lnSpc>
              <a:spcBef>
                <a:spcPts val="1200"/>
              </a:spcBef>
              <a:spcAft>
                <a:spcPts val="0"/>
              </a:spcAft>
              <a:buSzPts val="1100"/>
              <a:buNone/>
              <a:defRPr sz="1200">
                <a:solidFill>
                  <a:srgbClr val="113D5C"/>
                </a:solidFill>
                <a:latin typeface="Noto Sans"/>
                <a:ea typeface="Noto Sans"/>
                <a:cs typeface="Noto Sans"/>
                <a:sym typeface="Noto Sans"/>
              </a:defRPr>
            </a:pPr>
            <a:r>
              <a:t>Utiliza el cargador original del teléfono para cargarlo.</a:t>
            </a:r>
            <a:endParaRPr sz="1200">
              <a:solidFill>
                <a:srgbClr val="113D5C"/>
              </a:solidFill>
              <a:latin typeface="Noto Sans"/>
              <a:ea typeface="Noto Sans"/>
              <a:cs typeface="Noto Sans"/>
              <a:sym typeface="Noto Sans"/>
            </a:endParaRPr>
          </a:p>
          <a:p>
            <a:pPr indent="-256540" lvl="0" marL="180340" rtl="0" algn="l">
              <a:lnSpc>
                <a:spcPct val="115000"/>
              </a:lnSpc>
              <a:spcBef>
                <a:spcPts val="1200"/>
              </a:spcBef>
              <a:spcAft>
                <a:spcPts val="0"/>
              </a:spcAft>
              <a:buClr>
                <a:srgbClr val="113D5C"/>
              </a:buClr>
              <a:buSzPts val="1200"/>
              <a:buFont typeface="Noto Sans"/>
              <a:buAutoNum type="arabicPeriod"/>
              <a:defRPr sz="1200" u="sng">
                <a:solidFill>
                  <a:srgbClr val="113D5C"/>
                </a:solidFill>
                <a:latin typeface="Noto Sans"/>
                <a:ea typeface="Noto Sans"/>
                <a:cs typeface="Noto Sans"/>
                <a:sym typeface="Noto Sans"/>
              </a:defRPr>
            </a:pPr>
            <a:r>
              <a:t>Activar y desactivar los datos móviles</a:t>
            </a:r>
            <a:endParaRPr sz="1200" u="sng">
              <a:solidFill>
                <a:srgbClr val="113D5C"/>
              </a:solidFill>
              <a:latin typeface="Noto Sans"/>
              <a:ea typeface="Noto Sans"/>
              <a:cs typeface="Noto Sans"/>
              <a:sym typeface="Noto Sans"/>
            </a:endParaRPr>
          </a:p>
          <a:p>
            <a:pPr indent="0" lvl="0" marL="180340" rtl="0" algn="just">
              <a:lnSpc>
                <a:spcPct val="115000"/>
              </a:lnSpc>
              <a:spcBef>
                <a:spcPts val="600"/>
              </a:spcBef>
              <a:spcAft>
                <a:spcPts val="0"/>
              </a:spcAft>
              <a:buSzPts val="1100"/>
              <a:buNone/>
              <a:defRPr sz="1200">
                <a:solidFill>
                  <a:srgbClr val="113D5C"/>
                </a:solidFill>
                <a:latin typeface="Noto Sans"/>
                <a:ea typeface="Noto Sans"/>
                <a:cs typeface="Noto Sans"/>
                <a:sym typeface="Noto Sans"/>
              </a:defRPr>
            </a:pPr>
            <a:r>
              <a:t>Muéstrale a los participantes cómo activar y desactivar los datos. Señala cómo cambia la barra de estado cuando los datos están activados o desactivados (H+/3G/4G en la barra de red).</a:t>
            </a:r>
            <a:endParaRPr sz="1200">
              <a:solidFill>
                <a:srgbClr val="113D5C"/>
              </a:solidFill>
              <a:latin typeface="Noto Sans"/>
              <a:ea typeface="Noto Sans"/>
              <a:cs typeface="Noto Sans"/>
              <a:sym typeface="Noto Sans"/>
            </a:endParaRPr>
          </a:p>
          <a:p>
            <a:pPr indent="0" lvl="0" marL="180340" rtl="0" algn="just">
              <a:lnSpc>
                <a:spcPct val="115000"/>
              </a:lnSpc>
              <a:spcBef>
                <a:spcPts val="1200"/>
              </a:spcBef>
              <a:spcAft>
                <a:spcPts val="0"/>
              </a:spcAft>
              <a:buSzPts val="1100"/>
              <a:buNone/>
              <a:defRPr sz="1200">
                <a:solidFill>
                  <a:srgbClr val="113D5C"/>
                </a:solidFill>
                <a:latin typeface="Noto Sans"/>
                <a:ea typeface="Noto Sans"/>
                <a:cs typeface="Noto Sans"/>
                <a:sym typeface="Noto Sans"/>
              </a:defRPr>
            </a:pPr>
            <a:r>
              <a:t>Haz hincapié en que los datos no deben dejarse encendidos todo el tiempo con el fin de minimizar el uso del paquete de datos y optimizar el uso de la batería.</a:t>
            </a:r>
            <a:endParaRPr sz="1200">
              <a:solidFill>
                <a:srgbClr val="113D5C"/>
              </a:solidFill>
              <a:latin typeface="Noto Sans"/>
              <a:ea typeface="Noto Sans"/>
              <a:cs typeface="Noto Sans"/>
              <a:sym typeface="Noto Sans"/>
            </a:endParaRPr>
          </a:p>
          <a:p>
            <a:pPr indent="0" lvl="0" marL="180340" rtl="0" algn="just">
              <a:lnSpc>
                <a:spcPct val="115000"/>
              </a:lnSpc>
              <a:spcBef>
                <a:spcPts val="1200"/>
              </a:spcBef>
              <a:spcAft>
                <a:spcPts val="0"/>
              </a:spcAft>
              <a:buSzPts val="1100"/>
              <a:buNone/>
              <a:defRPr sz="1200">
                <a:solidFill>
                  <a:srgbClr val="113D5C"/>
                </a:solidFill>
                <a:latin typeface="Noto Sans"/>
                <a:ea typeface="Noto Sans"/>
                <a:cs typeface="Noto Sans"/>
                <a:sym typeface="Noto Sans"/>
              </a:defRPr>
            </a:pPr>
            <a:r>
              <a:t>Muéstrale a los participantes cómo revisar el saldo del paquete de datos y/o el uso de los datos.</a:t>
            </a:r>
            <a:endParaRPr sz="1200">
              <a:solidFill>
                <a:srgbClr val="113D5C"/>
              </a:solidFill>
              <a:latin typeface="Noto Sans"/>
              <a:ea typeface="Noto Sans"/>
              <a:cs typeface="Noto Sans"/>
              <a:sym typeface="Noto Sans"/>
            </a:endParaRPr>
          </a:p>
          <a:p>
            <a:pPr indent="-256540" lvl="0" marL="180340" rtl="0" algn="l">
              <a:lnSpc>
                <a:spcPct val="115000"/>
              </a:lnSpc>
              <a:spcBef>
                <a:spcPts val="1200"/>
              </a:spcBef>
              <a:spcAft>
                <a:spcPts val="0"/>
              </a:spcAft>
              <a:buClr>
                <a:srgbClr val="113D5C"/>
              </a:buClr>
              <a:buSzPts val="1200"/>
              <a:buFont typeface="Noto Sans"/>
              <a:buAutoNum type="arabicPeriod"/>
              <a:defRPr sz="1200" u="sng">
                <a:solidFill>
                  <a:srgbClr val="113D5C"/>
                </a:solidFill>
                <a:latin typeface="Noto Sans"/>
                <a:ea typeface="Noto Sans"/>
                <a:cs typeface="Noto Sans"/>
                <a:sym typeface="Noto Sans"/>
              </a:defRPr>
            </a:pPr>
            <a:r>
              <a:t>Manejar el almacenamiento interno del teléfono</a:t>
            </a:r>
            <a:endParaRPr sz="1200" u="sng">
              <a:solidFill>
                <a:srgbClr val="113D5C"/>
              </a:solidFill>
              <a:latin typeface="Noto Sans"/>
              <a:ea typeface="Noto Sans"/>
              <a:cs typeface="Noto Sans"/>
              <a:sym typeface="Noto Sans"/>
            </a:endParaRPr>
          </a:p>
          <a:p>
            <a:pPr indent="0" lvl="0" marL="180340" rtl="0" algn="just">
              <a:lnSpc>
                <a:spcPct val="115000"/>
              </a:lnSpc>
              <a:spcBef>
                <a:spcPts val="600"/>
              </a:spcBef>
              <a:spcAft>
                <a:spcPts val="0"/>
              </a:spcAft>
              <a:buSzPts val="1100"/>
              <a:buNone/>
              <a:defRPr sz="1200">
                <a:solidFill>
                  <a:srgbClr val="113D5C"/>
                </a:solidFill>
                <a:latin typeface="Noto Sans"/>
                <a:ea typeface="Noto Sans"/>
                <a:cs typeface="Noto Sans"/>
                <a:sym typeface="Noto Sans"/>
              </a:defRPr>
            </a:pPr>
            <a:r>
              <a:t>Asegúrate de que los participantes entiendan que las aplicaciones, los videos, la música y las imágenes ocupan espacio en el teléfono y que este no funcionará correctamente si está demasiado lleno. </a:t>
            </a:r>
            <a:endParaRPr sz="1200">
              <a:solidFill>
                <a:srgbClr val="113D5C"/>
              </a:solidFill>
              <a:latin typeface="Noto Sans"/>
              <a:ea typeface="Noto Sans"/>
              <a:cs typeface="Noto Sans"/>
              <a:sym typeface="Noto Sans"/>
            </a:endParaRPr>
          </a:p>
          <a:p>
            <a:pPr indent="-179705" lvl="0" marL="360045" rtl="0" algn="just">
              <a:lnSpc>
                <a:spcPct val="115000"/>
              </a:lnSpc>
              <a:spcBef>
                <a:spcPts val="1200"/>
              </a:spcBef>
              <a:spcAft>
                <a:spcPts val="0"/>
              </a:spcAft>
              <a:buSzPts val="1100"/>
              <a:buNone/>
              <a:defRPr sz="1200">
                <a:solidFill>
                  <a:srgbClr val="113D5C"/>
                </a:solidFill>
                <a:latin typeface="Noto Sans"/>
                <a:ea typeface="Noto Sans"/>
                <a:cs typeface="Noto Sans"/>
                <a:sym typeface="Noto Sans"/>
              </a:defRPr>
            </a:pPr>
            <a:r>
              <a:t>Muéstrale a los participantes cómo liberar espacio de almacenamiento al:</a:t>
            </a:r>
            <a:endParaRPr sz="1200">
              <a:solidFill>
                <a:srgbClr val="113D5C"/>
              </a:solidFill>
              <a:latin typeface="Noto Sans"/>
              <a:ea typeface="Noto Sans"/>
              <a:cs typeface="Noto Sans"/>
              <a:sym typeface="Noto Sans"/>
            </a:endParaRPr>
          </a:p>
          <a:p>
            <a:pPr indent="-230505" lvl="0" marL="360045" rtl="0" algn="l">
              <a:lnSpc>
                <a:spcPct val="115000"/>
              </a:lnSpc>
              <a:spcBef>
                <a:spcPts val="120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Borrar archivos como videos, audio, imágenes, etc.</a:t>
            </a:r>
            <a:endParaRPr sz="1200">
              <a:solidFill>
                <a:srgbClr val="113D5C"/>
              </a:solidFill>
              <a:latin typeface="Noto Sans"/>
              <a:ea typeface="Noto Sans"/>
              <a:cs typeface="Noto Sans"/>
              <a:sym typeface="Noto Sans"/>
            </a:endParaRPr>
          </a:p>
          <a:p>
            <a:pPr indent="-230505" lvl="0" marL="360045" rtl="0" algn="l">
              <a:lnSpc>
                <a:spcPct val="115000"/>
              </a:lnSpc>
              <a:spcBef>
                <a:spcPts val="60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Desinstalar aplicaciones</a:t>
            </a:r>
            <a:endParaRPr sz="1200">
              <a:solidFill>
                <a:srgbClr val="113D5C"/>
              </a:solidFill>
              <a:latin typeface="Noto Sans"/>
              <a:ea typeface="Noto Sans"/>
              <a:cs typeface="Noto Sans"/>
              <a:sym typeface="Noto Sans"/>
            </a:endParaRPr>
          </a:p>
          <a:p>
            <a:pPr indent="-180340" lvl="0" marL="180340" rtl="0" algn="just">
              <a:spcBef>
                <a:spcPts val="600"/>
              </a:spcBef>
              <a:spcAft>
                <a:spcPts val="0"/>
              </a:spcAft>
              <a:buSzPts val="1100"/>
              <a:buNone/>
              <a:defRPr b="1" sz="1200">
                <a:solidFill>
                  <a:srgbClr val="113D5C"/>
                </a:solidFill>
                <a:latin typeface="Noto Sans"/>
                <a:ea typeface="Noto Sans"/>
                <a:cs typeface="Noto Sans"/>
                <a:sym typeface="Noto Sans"/>
              </a:defRPr>
            </a:pPr>
            <a:r>
              <a:t>	</a:t>
            </a:r>
            <a:endParaRPr b="1" sz="1200">
              <a:solidFill>
                <a:srgbClr val="113D5C"/>
              </a:solidFill>
              <a:latin typeface="Noto Sans"/>
              <a:ea typeface="Noto Sans"/>
              <a:cs typeface="Noto Sans"/>
              <a:sym typeface="Noto Sans"/>
            </a:endParaRPr>
          </a:p>
          <a:p>
            <a:pPr indent="-256540" lvl="0" marL="180340" rtl="0" algn="l">
              <a:lnSpc>
                <a:spcPct val="115000"/>
              </a:lnSpc>
              <a:spcBef>
                <a:spcPts val="0"/>
              </a:spcBef>
              <a:spcAft>
                <a:spcPts val="0"/>
              </a:spcAft>
              <a:buClr>
                <a:srgbClr val="113D5C"/>
              </a:buClr>
              <a:buSzPts val="1200"/>
              <a:buFont typeface="Noto Sans"/>
              <a:buAutoNum type="arabicPeriod"/>
              <a:defRPr sz="1200" u="sng">
                <a:solidFill>
                  <a:srgbClr val="113D5C"/>
                </a:solidFill>
                <a:latin typeface="Noto Sans"/>
                <a:ea typeface="Noto Sans"/>
                <a:cs typeface="Noto Sans"/>
                <a:sym typeface="Noto Sans"/>
              </a:defRPr>
            </a:pPr>
            <a:r>
              <a:t>Conciencia digital: Seguridad en Internet</a:t>
            </a:r>
            <a:endParaRPr sz="1200" u="sng">
              <a:solidFill>
                <a:srgbClr val="113D5C"/>
              </a:solidFill>
              <a:latin typeface="Noto Sans"/>
              <a:ea typeface="Noto Sans"/>
              <a:cs typeface="Noto Sans"/>
              <a:sym typeface="Noto Sans"/>
            </a:endParaRPr>
          </a:p>
          <a:p>
            <a:pPr indent="0" lvl="0" marL="180340" rtl="0" algn="just">
              <a:lnSpc>
                <a:spcPct val="115000"/>
              </a:lnSpc>
              <a:spcBef>
                <a:spcPts val="600"/>
              </a:spcBef>
              <a:spcAft>
                <a:spcPts val="0"/>
              </a:spcAft>
              <a:buSzPts val="1100"/>
              <a:buNone/>
              <a:defRPr sz="1200">
                <a:solidFill>
                  <a:srgbClr val="113D5C"/>
                </a:solidFill>
                <a:latin typeface="Noto Sans"/>
                <a:ea typeface="Noto Sans"/>
                <a:cs typeface="Noto Sans"/>
                <a:sym typeface="Noto Sans"/>
              </a:defRPr>
            </a:pPr>
            <a:r>
              <a:t>Habla sobre los riesgos de hacer clic en enlaces sospechosos y de suplantación de identidad en Internet. </a:t>
            </a:r>
            <a:endParaRPr sz="1200">
              <a:solidFill>
                <a:srgbClr val="113D5C"/>
              </a:solidFill>
              <a:latin typeface="Noto Sans"/>
              <a:ea typeface="Noto Sans"/>
              <a:cs typeface="Noto Sans"/>
              <a:sym typeface="Noto Sans"/>
            </a:endParaRPr>
          </a:p>
          <a:p>
            <a:pPr indent="0" lvl="0" marL="180340" rtl="0" algn="just">
              <a:lnSpc>
                <a:spcPct val="115000"/>
              </a:lnSpc>
              <a:spcBef>
                <a:spcPts val="1200"/>
              </a:spcBef>
              <a:spcAft>
                <a:spcPts val="0"/>
              </a:spcAft>
              <a:buSzPts val="1100"/>
              <a:buNone/>
              <a:defRPr sz="1200">
                <a:solidFill>
                  <a:srgbClr val="113D5C"/>
                </a:solidFill>
                <a:latin typeface="Noto Sans"/>
                <a:ea typeface="Noto Sans"/>
                <a:cs typeface="Noto Sans"/>
                <a:sym typeface="Noto Sans"/>
              </a:defRPr>
            </a:pPr>
            <a:r>
              <a:t>Asegúrate de que los participantes entiendan que no se debe compartir información personal específica con personas o fuentes desconocidas, por ejemplo:</a:t>
            </a:r>
            <a:endParaRPr sz="1200">
              <a:solidFill>
                <a:srgbClr val="113D5C"/>
              </a:solidFill>
              <a:latin typeface="Noto Sans"/>
              <a:ea typeface="Noto Sans"/>
              <a:cs typeface="Noto Sans"/>
              <a:sym typeface="Noto Sans"/>
            </a:endParaRPr>
          </a:p>
          <a:p>
            <a:pPr indent="-230505" lvl="0" marL="360045" rtl="0" algn="l">
              <a:lnSpc>
                <a:spcPct val="115000"/>
              </a:lnSpc>
              <a:spcBef>
                <a:spcPts val="120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Passwords</a:t>
            </a:r>
            <a:endParaRPr sz="1200">
              <a:solidFill>
                <a:srgbClr val="113D5C"/>
              </a:solidFill>
              <a:latin typeface="Noto Sans"/>
              <a:ea typeface="Noto Sans"/>
              <a:cs typeface="Noto Sans"/>
              <a:sym typeface="Noto Sans"/>
            </a:endParaRPr>
          </a:p>
          <a:p>
            <a:pPr indent="-230505" lvl="0" marL="360045" rtl="0" algn="l">
              <a:lnSpc>
                <a:spcPct val="115000"/>
              </a:lnSpc>
              <a:spcBef>
                <a:spcPts val="60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Bank account information</a:t>
            </a:r>
            <a:endParaRPr sz="1200">
              <a:solidFill>
                <a:srgbClr val="113D5C"/>
              </a:solidFill>
              <a:latin typeface="Noto Sans"/>
              <a:ea typeface="Noto Sans"/>
              <a:cs typeface="Noto Sans"/>
              <a:sym typeface="Noto Sans"/>
            </a:endParaRPr>
          </a:p>
          <a:p>
            <a:pPr indent="-230505" lvl="0" marL="360045" rtl="0" algn="l">
              <a:lnSpc>
                <a:spcPct val="115000"/>
              </a:lnSpc>
              <a:spcBef>
                <a:spcPts val="60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Locations</a:t>
            </a:r>
            <a:endParaRPr sz="1200">
              <a:solidFill>
                <a:srgbClr val="113D5C"/>
              </a:solidFill>
              <a:latin typeface="Noto Sans"/>
              <a:ea typeface="Noto Sans"/>
              <a:cs typeface="Noto Sans"/>
              <a:sym typeface="Noto Sans"/>
            </a:endParaRPr>
          </a:p>
          <a:p>
            <a:pPr indent="-230505" lvl="0" marL="360045" rtl="0" algn="l">
              <a:lnSpc>
                <a:spcPct val="115000"/>
              </a:lnSpc>
              <a:spcBef>
                <a:spcPts val="60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Personal or sensitive images/videos</a:t>
            </a:r>
            <a:endParaRPr sz="1200">
              <a:solidFill>
                <a:srgbClr val="113D5C"/>
              </a:solidFill>
              <a:latin typeface="Noto Sans"/>
              <a:ea typeface="Noto Sans"/>
              <a:cs typeface="Noto Sans"/>
              <a:sym typeface="Noto Sans"/>
            </a:endParaRPr>
          </a:p>
          <a:p>
            <a:pPr indent="-228600" lvl="0" marL="360045" rtl="0" algn="l">
              <a:lnSpc>
                <a:spcPct val="115000"/>
              </a:lnSpc>
              <a:spcBef>
                <a:spcPts val="600"/>
              </a:spcBef>
              <a:spcAft>
                <a:spcPts val="0"/>
              </a:spcAft>
              <a:buSzPts val="1100"/>
              <a:buNone/>
            </a:pPr>
            <a:endParaRPr sz="1200">
              <a:solidFill>
                <a:srgbClr val="113D5C"/>
              </a:solidFill>
              <a:latin typeface="Noto Sans"/>
              <a:ea typeface="Noto Sans"/>
              <a:cs typeface="Noto Sans"/>
              <a:sym typeface="Noto Sans"/>
            </a:endParaRPr>
          </a:p>
          <a:p>
            <a:pPr indent="-256540" lvl="0" marL="180340" rtl="0" algn="l">
              <a:lnSpc>
                <a:spcPct val="115000"/>
              </a:lnSpc>
              <a:spcBef>
                <a:spcPts val="600"/>
              </a:spcBef>
              <a:spcAft>
                <a:spcPts val="0"/>
              </a:spcAft>
              <a:buClr>
                <a:srgbClr val="113D5C"/>
              </a:buClr>
              <a:buSzPts val="1200"/>
              <a:buFont typeface="Noto Sans"/>
              <a:buAutoNum type="arabicPeriod"/>
              <a:defRPr sz="1200" u="sng">
                <a:solidFill>
                  <a:srgbClr val="113D5C"/>
                </a:solidFill>
                <a:latin typeface="Noto Sans"/>
                <a:ea typeface="Noto Sans"/>
                <a:cs typeface="Noto Sans"/>
                <a:sym typeface="Noto Sans"/>
              </a:defRPr>
            </a:pPr>
            <a:r>
              <a:t>How to prevent damaging your phone</a:t>
            </a:r>
            <a:endParaRPr sz="1200" u="sng">
              <a:solidFill>
                <a:srgbClr val="113D5C"/>
              </a:solidFill>
              <a:latin typeface="Noto Sans"/>
              <a:ea typeface="Noto Sans"/>
              <a:cs typeface="Noto Sans"/>
              <a:sym typeface="Noto Sans"/>
            </a:endParaRPr>
          </a:p>
          <a:p>
            <a:pPr indent="0" lvl="0" marL="180340" rtl="0" algn="just">
              <a:lnSpc>
                <a:spcPct val="115000"/>
              </a:lnSpc>
              <a:spcBef>
                <a:spcPts val="600"/>
              </a:spcBef>
              <a:spcAft>
                <a:spcPts val="0"/>
              </a:spcAft>
              <a:buSzPts val="1100"/>
              <a:buNone/>
              <a:defRPr sz="1200">
                <a:solidFill>
                  <a:srgbClr val="113D5C"/>
                </a:solidFill>
                <a:latin typeface="Noto Sans"/>
                <a:ea typeface="Noto Sans"/>
                <a:cs typeface="Noto Sans"/>
                <a:sym typeface="Noto Sans"/>
              </a:defRPr>
            </a:pPr>
            <a:r>
              <a:t>Show participants how to access the password/pattern lock to secure their phone from other unauthorised users.</a:t>
            </a:r>
            <a:endParaRPr sz="1200">
              <a:solidFill>
                <a:srgbClr val="113D5C"/>
              </a:solidFill>
              <a:latin typeface="Noto Sans"/>
              <a:ea typeface="Noto Sans"/>
              <a:cs typeface="Noto Sans"/>
              <a:sym typeface="Noto Sans"/>
            </a:endParaRPr>
          </a:p>
          <a:p>
            <a:pPr indent="0" lvl="0" marL="180340" rtl="0" algn="just">
              <a:lnSpc>
                <a:spcPct val="115000"/>
              </a:lnSpc>
              <a:spcBef>
                <a:spcPts val="1200"/>
              </a:spcBef>
              <a:spcAft>
                <a:spcPts val="0"/>
              </a:spcAft>
              <a:buSzPts val="1100"/>
              <a:buNone/>
              <a:defRPr sz="1200">
                <a:solidFill>
                  <a:srgbClr val="113D5C"/>
                </a:solidFill>
                <a:latin typeface="Noto Sans"/>
                <a:ea typeface="Noto Sans"/>
                <a:cs typeface="Noto Sans"/>
                <a:sym typeface="Noto Sans"/>
              </a:defRPr>
            </a:pPr>
            <a:r>
              <a:t>Discuss how phones should be handled with care, for example:</a:t>
            </a:r>
            <a:endParaRPr sz="1200">
              <a:solidFill>
                <a:srgbClr val="113D5C"/>
              </a:solidFill>
              <a:latin typeface="Noto Sans"/>
              <a:ea typeface="Noto Sans"/>
              <a:cs typeface="Noto Sans"/>
              <a:sym typeface="Noto Sans"/>
            </a:endParaRPr>
          </a:p>
          <a:p>
            <a:pPr indent="-230505" lvl="0" marL="360045" rtl="0" algn="l">
              <a:lnSpc>
                <a:spcPct val="115000"/>
              </a:lnSpc>
              <a:spcBef>
                <a:spcPts val="1200"/>
              </a:spcBef>
              <a:spcAft>
                <a:spcPts val="0"/>
              </a:spcAft>
              <a:buClr>
                <a:srgbClr val="113D5C"/>
              </a:buClr>
              <a:buSzPts val="800"/>
              <a:buFont typeface="Noto Sans"/>
              <a:buChar char="●"/>
              <a:defRPr sz="1200">
                <a:solidFill>
                  <a:srgbClr val="113D5C"/>
                </a:solidFill>
                <a:latin typeface="Noto Sans"/>
                <a:ea typeface="Noto Sans"/>
                <a:cs typeface="Noto Sans"/>
                <a:sym typeface="Noto Sans"/>
              </a:defRPr>
            </a:pPr>
            <a:r>
              <a:t>Keeping phones out of reach from their boys, girls, or teens</a:t>
            </a:r>
            <a:endParaRPr sz="1200">
              <a:solidFill>
                <a:srgbClr val="113D5C"/>
              </a:solidFill>
              <a:latin typeface="Noto Sans"/>
              <a:ea typeface="Noto Sans"/>
              <a:cs typeface="Noto Sans"/>
              <a:sym typeface="Noto Sans"/>
            </a:endParaRPr>
          </a:p>
          <a:p>
            <a:pPr indent="-230505" lvl="0" marL="360045" rtl="0" algn="l">
              <a:lnSpc>
                <a:spcPct val="115000"/>
              </a:lnSpc>
              <a:spcBef>
                <a:spcPts val="600"/>
              </a:spcBef>
              <a:spcAft>
                <a:spcPts val="0"/>
              </a:spcAft>
              <a:buClr>
                <a:srgbClr val="113D5C"/>
              </a:buClr>
              <a:buSzPts val="800"/>
              <a:buFont typeface="Noto Sans"/>
              <a:buChar char="●"/>
              <a:defRPr sz="1200">
                <a:solidFill>
                  <a:srgbClr val="113D5C"/>
                </a:solidFill>
                <a:latin typeface="Noto Sans"/>
                <a:ea typeface="Noto Sans"/>
                <a:cs typeface="Noto Sans"/>
                <a:sym typeface="Noto Sans"/>
              </a:defRPr>
            </a:pPr>
            <a:r>
              <a:t>Keeping phones away from direct sunlight</a:t>
            </a:r>
            <a:endParaRPr sz="1200">
              <a:solidFill>
                <a:srgbClr val="113D5C"/>
              </a:solidFill>
              <a:latin typeface="Noto Sans"/>
              <a:ea typeface="Noto Sans"/>
              <a:cs typeface="Noto Sans"/>
              <a:sym typeface="Noto Sans"/>
            </a:endParaRPr>
          </a:p>
          <a:p>
            <a:pPr indent="-230505" lvl="0" marL="360045" rtl="0" algn="l">
              <a:lnSpc>
                <a:spcPct val="115000"/>
              </a:lnSpc>
              <a:spcBef>
                <a:spcPts val="600"/>
              </a:spcBef>
              <a:spcAft>
                <a:spcPts val="0"/>
              </a:spcAft>
              <a:buClr>
                <a:srgbClr val="113D5C"/>
              </a:buClr>
              <a:buSzPts val="800"/>
              <a:buFont typeface="Noto Sans"/>
              <a:buChar char="●"/>
              <a:defRPr sz="1200">
                <a:solidFill>
                  <a:srgbClr val="113D5C"/>
                </a:solidFill>
                <a:latin typeface="Noto Sans"/>
                <a:ea typeface="Noto Sans"/>
                <a:cs typeface="Noto Sans"/>
                <a:sym typeface="Noto Sans"/>
              </a:defRPr>
            </a:pPr>
            <a:r>
              <a:t>Keeping phones away from working stations that can cause damage to the phone, for instance, water, fire etc.</a:t>
            </a:r>
            <a:endParaRPr sz="1200">
              <a:solidFill>
                <a:srgbClr val="113D5C"/>
              </a:solidFill>
              <a:latin typeface="Noto Sans"/>
              <a:ea typeface="Noto Sans"/>
              <a:cs typeface="Noto Sans"/>
              <a:sym typeface="Noto Sans"/>
            </a:endParaRPr>
          </a:p>
          <a:p>
            <a:pPr indent="0" lvl="0" marL="0" rtl="0" algn="l">
              <a:lnSpc>
                <a:spcPct val="100000"/>
              </a:lnSpc>
              <a:spcBef>
                <a:spcPts val="600"/>
              </a:spcBef>
              <a:spcAft>
                <a:spcPts val="0"/>
              </a:spcAft>
              <a:buSzPts val="1100"/>
              <a:buNone/>
            </a:pPr>
          </a:p>
        </p:txBody>
      </p:sp>
      <p:sp>
        <p:nvSpPr>
          <p:cNvPr id="839" name="Google Shape;839;g2bb9a15ef93_0_5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5" name="Shape 845"/>
        <p:cNvGrpSpPr/>
        <p:nvPr/>
      </p:nvGrpSpPr>
      <p:grpSpPr>
        <a:xfrm>
          <a:off x="0" y="0"/>
          <a:ext cx="0" cy="0"/>
          <a:chOff x="0" y="0"/>
          <a:chExt cx="0" cy="0"/>
        </a:xfrm>
      </p:grpSpPr>
      <p:sp>
        <p:nvSpPr>
          <p:cNvPr id="846" name="Google Shape;846;g2bb9a15ef93_0_5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600"/>
              </a:spcBef>
              <a:spcAft>
                <a:spcPts val="0"/>
              </a:spcAft>
              <a:buClr>
                <a:schemeClr val="dk1"/>
              </a:buClr>
              <a:buSzPts val="1100"/>
              <a:buFont typeface="Arial"/>
              <a:buNone/>
              <a:defRPr b="1" sz="1200">
                <a:solidFill>
                  <a:srgbClr val="113D5C"/>
                </a:solidFill>
                <a:latin typeface="Noto Sans"/>
                <a:ea typeface="Noto Sans"/>
                <a:cs typeface="Noto Sans"/>
                <a:sym typeface="Noto Sans"/>
              </a:defRPr>
            </a:pPr>
            <a:r>
              <a:t>Overview </a:t>
            </a:r>
            <a:endParaRPr b="1"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Clr>
                <a:schemeClr val="dk1"/>
              </a:buClr>
              <a:buSzPts val="1100"/>
              <a:buFont typeface="Arial"/>
              <a:buNone/>
              <a:defRPr sz="1200">
                <a:solidFill>
                  <a:srgbClr val="113D5C"/>
                </a:solidFill>
                <a:latin typeface="Noto Sans"/>
                <a:ea typeface="Noto Sans"/>
                <a:cs typeface="Noto Sans"/>
                <a:sym typeface="Noto Sans"/>
              </a:defRPr>
            </a:pPr>
            <a:r>
              <a:t>The overview and instructions for this activity can be found in Getting Started with Crianza con Conciencia+ chatbot in your Facilitator Guide. </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Clr>
                <a:schemeClr val="dk1"/>
              </a:buClr>
              <a:buSzPts val="1100"/>
              <a:buFont typeface="Arial"/>
              <a:buNone/>
              <a:defRPr b="1" sz="1200">
                <a:latin typeface="Noto Sans"/>
                <a:ea typeface="Noto Sans"/>
                <a:cs typeface="Noto Sans"/>
                <a:sym typeface="Noto Sans"/>
              </a:defRPr>
            </a:pPr>
            <a:r>
              <a:rPr>
                <a:solidFill>
                  <a:srgbClr val="113D5C"/>
                </a:solidFill>
              </a:rPr>
              <a:t>Instructions (</a:t>
            </a:r>
            <a:r>
              <a:rPr u="sng">
                <a:solidFill>
                  <a:srgbClr val="1155CC"/>
                </a:solidFill>
                <a:hlinkClick r:id="rId2">
                  <a:extLst>
                    <a:ext uri="{A12FA001-AC4F-418D-AE19-62706E023703}">
                      <ahyp:hlinkClr val="tx"/>
                    </a:ext>
                  </a:extLst>
                </a:hlinkClick>
              </a:rPr>
              <a:t>Slide</a:t>
            </a:r>
            <a:r>
              <a:rPr>
                <a:solidFill>
                  <a:srgbClr val="113D5C"/>
                </a:solidFill>
              </a:rPr>
              <a:t>) </a:t>
            </a:r>
            <a:endParaRPr b="1"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Clr>
                <a:schemeClr val="dk1"/>
              </a:buClr>
              <a:buSzPts val="1100"/>
              <a:buFont typeface="Arial"/>
              <a:buNone/>
              <a:defRPr sz="1200">
                <a:solidFill>
                  <a:srgbClr val="113D5C"/>
                </a:solidFill>
                <a:latin typeface="Noto Sans"/>
                <a:ea typeface="Noto Sans"/>
                <a:cs typeface="Noto Sans"/>
                <a:sym typeface="Noto Sans"/>
              </a:defRPr>
            </a:pPr>
            <a:r>
              <a:t>Share with the participants that: </a:t>
            </a:r>
            <a:endParaRPr sz="1200">
              <a:solidFill>
                <a:srgbClr val="113D5C"/>
              </a:solidFill>
              <a:latin typeface="Noto Sans"/>
              <a:ea typeface="Noto Sans"/>
              <a:cs typeface="Noto Sans"/>
              <a:sym typeface="Noto Sans"/>
            </a:endParaRPr>
          </a:p>
          <a:p>
            <a:pPr indent="-298450" lvl="0" marL="457200" rtl="0" algn="just">
              <a:lnSpc>
                <a:spcPct val="115000"/>
              </a:lnSpc>
              <a:spcBef>
                <a:spcPts val="1200"/>
              </a:spcBef>
              <a:spcAft>
                <a:spcPts val="0"/>
              </a:spcAft>
              <a:buClr>
                <a:srgbClr val="113D5C"/>
              </a:buClr>
              <a:buSzPts val="1100"/>
              <a:buFont typeface="Noto Sans"/>
              <a:buChar char="●"/>
              <a:defRPr sz="1200">
                <a:solidFill>
                  <a:srgbClr val="113D5C"/>
                </a:solidFill>
                <a:latin typeface="Noto Sans"/>
                <a:ea typeface="Noto Sans"/>
                <a:cs typeface="Noto Sans"/>
                <a:sym typeface="Noto Sans"/>
              </a:defRPr>
            </a:pPr>
            <a:r>
              <a:t>The facilitators should model all the basics of operating a mobile phone (even if they can do it already). </a:t>
            </a:r>
            <a:endParaRPr sz="1200">
              <a:solidFill>
                <a:srgbClr val="113D5C"/>
              </a:solidFill>
              <a:latin typeface="Noto Sans"/>
              <a:ea typeface="Noto Sans"/>
              <a:cs typeface="Noto Sans"/>
              <a:sym typeface="Noto Sans"/>
            </a:endParaRPr>
          </a:p>
          <a:p>
            <a:pPr indent="-298450" lvl="0" marL="457200" rtl="0" algn="just">
              <a:lnSpc>
                <a:spcPct val="115000"/>
              </a:lnSpc>
              <a:spcBef>
                <a:spcPts val="1200"/>
              </a:spcBef>
              <a:spcAft>
                <a:spcPts val="0"/>
              </a:spcAft>
              <a:buClr>
                <a:srgbClr val="113D5C"/>
              </a:buClr>
              <a:buSzPts val="1100"/>
              <a:buFont typeface="Noto Sans"/>
              <a:buChar char="●"/>
              <a:defRPr sz="1200">
                <a:solidFill>
                  <a:srgbClr val="113D5C"/>
                </a:solidFill>
                <a:latin typeface="Noto Sans"/>
                <a:ea typeface="Noto Sans"/>
                <a:cs typeface="Noto Sans"/>
                <a:sym typeface="Noto Sans"/>
              </a:defRPr>
            </a:pPr>
            <a:r>
              <a:t>This activity will help parents understand the basics of operating a mobile phone (if they cannot do that already) and start interacting with the Crianza con Conciencia+ Chatbot chatbot. </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Clr>
                <a:schemeClr val="dk1"/>
              </a:buClr>
              <a:buSzPts val="1100"/>
              <a:buFont typeface="Arial"/>
              <a:buNone/>
              <a:defRPr sz="1200">
                <a:solidFill>
                  <a:srgbClr val="113D5C"/>
                </a:solidFill>
                <a:latin typeface="Noto Sans"/>
                <a:ea typeface="Noto Sans"/>
                <a:cs typeface="Noto Sans"/>
                <a:sym typeface="Noto Sans"/>
              </a:defRPr>
            </a:pPr>
            <a:r>
              <a:t>Share the checklist of the demonstrations facilitators should make</a:t>
            </a:r>
            <a:endParaRPr sz="1200">
              <a:solidFill>
                <a:srgbClr val="113D5C"/>
              </a:solidFill>
              <a:latin typeface="Noto Sans"/>
              <a:ea typeface="Noto Sans"/>
              <a:cs typeface="Noto Sans"/>
              <a:sym typeface="Noto Sans"/>
            </a:endParaRPr>
          </a:p>
          <a:p>
            <a:pPr indent="-304800" lvl="0" marL="457200" rtl="0" algn="just">
              <a:lnSpc>
                <a:spcPct val="115000"/>
              </a:lnSpc>
              <a:spcBef>
                <a:spcPts val="120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Switching the phone on and off </a:t>
            </a:r>
            <a:endParaRPr sz="1200">
              <a:solidFill>
                <a:srgbClr val="113D5C"/>
              </a:solidFill>
              <a:latin typeface="Noto Sans"/>
              <a:ea typeface="Noto Sans"/>
              <a:cs typeface="Noto Sans"/>
              <a:sym typeface="Noto Sans"/>
            </a:endParaRPr>
          </a:p>
          <a:p>
            <a:pPr indent="-304800" lvl="0" marL="457200" rtl="0" algn="just">
              <a:lnSpc>
                <a:spcPct val="115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Navigating through phone settings - brightness, installing/uninstalling apps, taking and sharing screenshots </a:t>
            </a:r>
            <a:endParaRPr sz="1200">
              <a:solidFill>
                <a:srgbClr val="113D5C"/>
              </a:solidFill>
              <a:latin typeface="Noto Sans"/>
              <a:ea typeface="Noto Sans"/>
              <a:cs typeface="Noto Sans"/>
              <a:sym typeface="Noto Sans"/>
            </a:endParaRPr>
          </a:p>
          <a:p>
            <a:pPr indent="-304800" lvl="0" marL="457200" rtl="0" algn="just">
              <a:lnSpc>
                <a:spcPct val="115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Navigating through WhatsApp Settings - responding to messages </a:t>
            </a:r>
            <a:endParaRPr sz="1200">
              <a:solidFill>
                <a:srgbClr val="113D5C"/>
              </a:solidFill>
              <a:latin typeface="Noto Sans"/>
              <a:ea typeface="Noto Sans"/>
              <a:cs typeface="Noto Sans"/>
              <a:sym typeface="Noto Sans"/>
            </a:endParaRPr>
          </a:p>
          <a:p>
            <a:pPr indent="-304800" lvl="0" marL="457200" rtl="0" algn="just">
              <a:lnSpc>
                <a:spcPct val="115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Charging the phone </a:t>
            </a:r>
            <a:endParaRPr sz="1200">
              <a:solidFill>
                <a:srgbClr val="113D5C"/>
              </a:solidFill>
              <a:latin typeface="Noto Sans"/>
              <a:ea typeface="Noto Sans"/>
              <a:cs typeface="Noto Sans"/>
              <a:sym typeface="Noto Sans"/>
            </a:endParaRPr>
          </a:p>
          <a:p>
            <a:pPr indent="-304800" lvl="0" marL="457200" rtl="0" algn="just">
              <a:lnSpc>
                <a:spcPct val="115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Switching the data bundle on and off </a:t>
            </a:r>
            <a:endParaRPr sz="1200">
              <a:solidFill>
                <a:srgbClr val="113D5C"/>
              </a:solidFill>
              <a:latin typeface="Noto Sans"/>
              <a:ea typeface="Noto Sans"/>
              <a:cs typeface="Noto Sans"/>
              <a:sym typeface="Noto Sans"/>
            </a:endParaRPr>
          </a:p>
          <a:p>
            <a:pPr indent="-304800" lvl="0" marL="457200" rtl="0" algn="just">
              <a:lnSpc>
                <a:spcPct val="115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Managing internal phone storage </a:t>
            </a:r>
            <a:endParaRPr sz="1200">
              <a:solidFill>
                <a:srgbClr val="113D5C"/>
              </a:solidFill>
              <a:latin typeface="Noto Sans"/>
              <a:ea typeface="Noto Sans"/>
              <a:cs typeface="Noto Sans"/>
              <a:sym typeface="Noto Sans"/>
            </a:endParaRPr>
          </a:p>
          <a:p>
            <a:pPr indent="-304800" lvl="0" marL="457200" rtl="0" algn="just">
              <a:lnSpc>
                <a:spcPct val="115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Digital safety </a:t>
            </a:r>
            <a:endParaRPr sz="1200">
              <a:solidFill>
                <a:srgbClr val="113D5C"/>
              </a:solidFill>
              <a:latin typeface="Noto Sans"/>
              <a:ea typeface="Noto Sans"/>
              <a:cs typeface="Noto Sans"/>
              <a:sym typeface="Noto Sans"/>
            </a:endParaRPr>
          </a:p>
          <a:p>
            <a:pPr indent="-304800" lvl="0" marL="457200" rtl="0" algn="just">
              <a:lnSpc>
                <a:spcPct val="115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Preventing damage from the phone </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Clr>
                <a:schemeClr val="dk1"/>
              </a:buClr>
              <a:buSzPts val="1100"/>
              <a:buFont typeface="Arial"/>
              <a:buNone/>
              <a:defRPr sz="1200">
                <a:solidFill>
                  <a:srgbClr val="113D5C"/>
                </a:solidFill>
                <a:latin typeface="Noto Sans"/>
                <a:ea typeface="Noto Sans"/>
                <a:cs typeface="Noto Sans"/>
                <a:sym typeface="Noto Sans"/>
              </a:defRPr>
            </a:pPr>
            <a:r>
              <a:t>Remind the participants to provide assistance based on individual needs, especially for those who may not be familiar with using a mobile phone. </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1200"/>
              </a:spcAft>
              <a:buClr>
                <a:schemeClr val="dk1"/>
              </a:buClr>
              <a:buSzPts val="1100"/>
              <a:buFont typeface="Arial"/>
              <a:buNone/>
              <a:defRPr sz="1200">
                <a:solidFill>
                  <a:srgbClr val="113D5C"/>
                </a:solidFill>
                <a:latin typeface="Noto Sans"/>
                <a:ea typeface="Noto Sans"/>
                <a:cs typeface="Noto Sans"/>
                <a:sym typeface="Noto Sans"/>
              </a:defRPr>
            </a:pPr>
            <a:r>
              <a:t>Ask the participants if they have any questions.</a:t>
            </a:r>
          </a:p>
        </p:txBody>
      </p:sp>
      <p:sp>
        <p:nvSpPr>
          <p:cNvPr id="847" name="Google Shape;847;g2bb9a15ef93_0_5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2672cfc2c3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2672cfc2c3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2" name="Shape 852"/>
        <p:cNvGrpSpPr/>
        <p:nvPr/>
      </p:nvGrpSpPr>
      <p:grpSpPr>
        <a:xfrm>
          <a:off x="0" y="0"/>
          <a:ext cx="0" cy="0"/>
          <a:chOff x="0" y="0"/>
          <a:chExt cx="0" cy="0"/>
        </a:xfrm>
      </p:grpSpPr>
      <p:sp>
        <p:nvSpPr>
          <p:cNvPr id="853" name="Google Shape;853;g2bb9a15ef93_0_5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600"/>
              </a:spcBef>
              <a:spcAft>
                <a:spcPts val="0"/>
              </a:spcAft>
              <a:buClr>
                <a:schemeClr val="dk1"/>
              </a:buClr>
              <a:buSzPts val="1100"/>
              <a:buFont typeface="Arial"/>
              <a:buNone/>
              <a:defRPr b="1" sz="1200">
                <a:solidFill>
                  <a:srgbClr val="113D5C"/>
                </a:solidFill>
                <a:latin typeface="Noto Sans"/>
                <a:ea typeface="Noto Sans"/>
                <a:cs typeface="Noto Sans"/>
                <a:sym typeface="Noto Sans"/>
              </a:defRPr>
            </a:pPr>
            <a:r>
              <a:t>Overview </a:t>
            </a:r>
            <a:endParaRPr b="1"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Clr>
                <a:schemeClr val="dk1"/>
              </a:buClr>
              <a:buSzPts val="1100"/>
              <a:buFont typeface="Arial"/>
              <a:buNone/>
              <a:defRPr sz="1200">
                <a:solidFill>
                  <a:srgbClr val="113D5C"/>
                </a:solidFill>
                <a:latin typeface="Noto Sans"/>
                <a:ea typeface="Noto Sans"/>
                <a:cs typeface="Noto Sans"/>
                <a:sym typeface="Noto Sans"/>
              </a:defRPr>
            </a:pPr>
            <a:r>
              <a:t>The overview and instructions for this activity can be found in Getting Started with Crianza con Conciencia+ chatbot in your Facilitator Guide. </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Clr>
                <a:schemeClr val="dk1"/>
              </a:buClr>
              <a:buSzPts val="1100"/>
              <a:buFont typeface="Arial"/>
              <a:buNone/>
              <a:defRPr b="1" sz="1200">
                <a:latin typeface="Noto Sans"/>
                <a:ea typeface="Noto Sans"/>
                <a:cs typeface="Noto Sans"/>
                <a:sym typeface="Noto Sans"/>
              </a:defRPr>
            </a:pPr>
            <a:r>
              <a:rPr>
                <a:solidFill>
                  <a:srgbClr val="113D5C"/>
                </a:solidFill>
              </a:rPr>
              <a:t>Instructions (</a:t>
            </a:r>
            <a:r>
              <a:rPr u="sng">
                <a:solidFill>
                  <a:srgbClr val="1155CC"/>
                </a:solidFill>
                <a:hlinkClick r:id="rId2">
                  <a:extLst>
                    <a:ext uri="{A12FA001-AC4F-418D-AE19-62706E023703}">
                      <ahyp:hlinkClr val="tx"/>
                    </a:ext>
                  </a:extLst>
                </a:hlinkClick>
              </a:rPr>
              <a:t>Slide</a:t>
            </a:r>
            <a:r>
              <a:rPr>
                <a:solidFill>
                  <a:srgbClr val="113D5C"/>
                </a:solidFill>
              </a:rPr>
              <a:t>) </a:t>
            </a:r>
            <a:endParaRPr b="1"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Clr>
                <a:schemeClr val="dk1"/>
              </a:buClr>
              <a:buSzPts val="1100"/>
              <a:buFont typeface="Arial"/>
              <a:buNone/>
              <a:defRPr sz="1200">
                <a:solidFill>
                  <a:srgbClr val="113D5C"/>
                </a:solidFill>
                <a:latin typeface="Noto Sans"/>
                <a:ea typeface="Noto Sans"/>
                <a:cs typeface="Noto Sans"/>
                <a:sym typeface="Noto Sans"/>
              </a:defRPr>
            </a:pPr>
            <a:r>
              <a:t>Share with the participants that: </a:t>
            </a:r>
            <a:endParaRPr sz="1200">
              <a:solidFill>
                <a:srgbClr val="113D5C"/>
              </a:solidFill>
              <a:latin typeface="Noto Sans"/>
              <a:ea typeface="Noto Sans"/>
              <a:cs typeface="Noto Sans"/>
              <a:sym typeface="Noto Sans"/>
            </a:endParaRPr>
          </a:p>
          <a:p>
            <a:pPr indent="-298450" lvl="0" marL="457200" rtl="0" algn="just">
              <a:lnSpc>
                <a:spcPct val="115000"/>
              </a:lnSpc>
              <a:spcBef>
                <a:spcPts val="1200"/>
              </a:spcBef>
              <a:spcAft>
                <a:spcPts val="0"/>
              </a:spcAft>
              <a:buClr>
                <a:srgbClr val="113D5C"/>
              </a:buClr>
              <a:buSzPts val="1100"/>
              <a:buFont typeface="Noto Sans"/>
              <a:buChar char="●"/>
              <a:defRPr sz="1200">
                <a:solidFill>
                  <a:srgbClr val="113D5C"/>
                </a:solidFill>
                <a:latin typeface="Noto Sans"/>
                <a:ea typeface="Noto Sans"/>
                <a:cs typeface="Noto Sans"/>
                <a:sym typeface="Noto Sans"/>
              </a:defRPr>
            </a:pPr>
            <a:r>
              <a:t>The facilitators should model all the basics of operating a mobile phone (even if they can do it already). </a:t>
            </a:r>
            <a:endParaRPr sz="1200">
              <a:solidFill>
                <a:srgbClr val="113D5C"/>
              </a:solidFill>
              <a:latin typeface="Noto Sans"/>
              <a:ea typeface="Noto Sans"/>
              <a:cs typeface="Noto Sans"/>
              <a:sym typeface="Noto Sans"/>
            </a:endParaRPr>
          </a:p>
          <a:p>
            <a:pPr indent="-298450" lvl="0" marL="457200" rtl="0" algn="just">
              <a:lnSpc>
                <a:spcPct val="115000"/>
              </a:lnSpc>
              <a:spcBef>
                <a:spcPts val="1200"/>
              </a:spcBef>
              <a:spcAft>
                <a:spcPts val="0"/>
              </a:spcAft>
              <a:buClr>
                <a:srgbClr val="113D5C"/>
              </a:buClr>
              <a:buSzPts val="1100"/>
              <a:buFont typeface="Noto Sans"/>
              <a:buChar char="●"/>
              <a:defRPr sz="1200">
                <a:solidFill>
                  <a:srgbClr val="113D5C"/>
                </a:solidFill>
                <a:latin typeface="Noto Sans"/>
                <a:ea typeface="Noto Sans"/>
                <a:cs typeface="Noto Sans"/>
                <a:sym typeface="Noto Sans"/>
              </a:defRPr>
            </a:pPr>
            <a:r>
              <a:t>This activity will help parents understand the basics of operating a mobile phone (if they cannot do that already) and start interacting with the Crianza con Conciencia+ Chatbot chatbot. </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Clr>
                <a:schemeClr val="dk1"/>
              </a:buClr>
              <a:buSzPts val="1100"/>
              <a:buFont typeface="Arial"/>
              <a:buNone/>
              <a:defRPr sz="1200">
                <a:solidFill>
                  <a:srgbClr val="113D5C"/>
                </a:solidFill>
                <a:latin typeface="Noto Sans"/>
                <a:ea typeface="Noto Sans"/>
                <a:cs typeface="Noto Sans"/>
                <a:sym typeface="Noto Sans"/>
              </a:defRPr>
            </a:pPr>
            <a:r>
              <a:t>Share the checklist of the demonstrations facilitators should make</a:t>
            </a:r>
            <a:endParaRPr sz="1200">
              <a:solidFill>
                <a:srgbClr val="113D5C"/>
              </a:solidFill>
              <a:latin typeface="Noto Sans"/>
              <a:ea typeface="Noto Sans"/>
              <a:cs typeface="Noto Sans"/>
              <a:sym typeface="Noto Sans"/>
            </a:endParaRPr>
          </a:p>
          <a:p>
            <a:pPr indent="-304800" lvl="0" marL="457200" rtl="0" algn="just">
              <a:lnSpc>
                <a:spcPct val="115000"/>
              </a:lnSpc>
              <a:spcBef>
                <a:spcPts val="120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Switching the phone on and off </a:t>
            </a:r>
            <a:endParaRPr sz="1200">
              <a:solidFill>
                <a:srgbClr val="113D5C"/>
              </a:solidFill>
              <a:latin typeface="Noto Sans"/>
              <a:ea typeface="Noto Sans"/>
              <a:cs typeface="Noto Sans"/>
              <a:sym typeface="Noto Sans"/>
            </a:endParaRPr>
          </a:p>
          <a:p>
            <a:pPr indent="-304800" lvl="0" marL="457200" rtl="0" algn="just">
              <a:lnSpc>
                <a:spcPct val="115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Navigating through phone settings - brightness, installing/uninstalling apps, taking and sharing screenshots </a:t>
            </a:r>
            <a:endParaRPr sz="1200">
              <a:solidFill>
                <a:srgbClr val="113D5C"/>
              </a:solidFill>
              <a:latin typeface="Noto Sans"/>
              <a:ea typeface="Noto Sans"/>
              <a:cs typeface="Noto Sans"/>
              <a:sym typeface="Noto Sans"/>
            </a:endParaRPr>
          </a:p>
          <a:p>
            <a:pPr indent="-304800" lvl="0" marL="457200" rtl="0" algn="just">
              <a:lnSpc>
                <a:spcPct val="115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Navigating through WhatsApp Settings - responding to messages </a:t>
            </a:r>
            <a:endParaRPr sz="1200">
              <a:solidFill>
                <a:srgbClr val="113D5C"/>
              </a:solidFill>
              <a:latin typeface="Noto Sans"/>
              <a:ea typeface="Noto Sans"/>
              <a:cs typeface="Noto Sans"/>
              <a:sym typeface="Noto Sans"/>
            </a:endParaRPr>
          </a:p>
          <a:p>
            <a:pPr indent="-304800" lvl="0" marL="457200" rtl="0" algn="just">
              <a:lnSpc>
                <a:spcPct val="115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Charging the phone </a:t>
            </a:r>
            <a:endParaRPr sz="1200">
              <a:solidFill>
                <a:srgbClr val="113D5C"/>
              </a:solidFill>
              <a:latin typeface="Noto Sans"/>
              <a:ea typeface="Noto Sans"/>
              <a:cs typeface="Noto Sans"/>
              <a:sym typeface="Noto Sans"/>
            </a:endParaRPr>
          </a:p>
          <a:p>
            <a:pPr indent="-304800" lvl="0" marL="457200" rtl="0" algn="just">
              <a:lnSpc>
                <a:spcPct val="115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Switching the data bundle on and off </a:t>
            </a:r>
            <a:endParaRPr sz="1200">
              <a:solidFill>
                <a:srgbClr val="113D5C"/>
              </a:solidFill>
              <a:latin typeface="Noto Sans"/>
              <a:ea typeface="Noto Sans"/>
              <a:cs typeface="Noto Sans"/>
              <a:sym typeface="Noto Sans"/>
            </a:endParaRPr>
          </a:p>
          <a:p>
            <a:pPr indent="-304800" lvl="0" marL="457200" rtl="0" algn="just">
              <a:lnSpc>
                <a:spcPct val="115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Managing internal phone storage </a:t>
            </a:r>
            <a:endParaRPr sz="1200">
              <a:solidFill>
                <a:srgbClr val="113D5C"/>
              </a:solidFill>
              <a:latin typeface="Noto Sans"/>
              <a:ea typeface="Noto Sans"/>
              <a:cs typeface="Noto Sans"/>
              <a:sym typeface="Noto Sans"/>
            </a:endParaRPr>
          </a:p>
          <a:p>
            <a:pPr indent="-304800" lvl="0" marL="457200" rtl="0" algn="just">
              <a:lnSpc>
                <a:spcPct val="115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Digital safety </a:t>
            </a:r>
            <a:endParaRPr sz="1200">
              <a:solidFill>
                <a:srgbClr val="113D5C"/>
              </a:solidFill>
              <a:latin typeface="Noto Sans"/>
              <a:ea typeface="Noto Sans"/>
              <a:cs typeface="Noto Sans"/>
              <a:sym typeface="Noto Sans"/>
            </a:endParaRPr>
          </a:p>
          <a:p>
            <a:pPr indent="-304800" lvl="0" marL="457200" rtl="0" algn="just">
              <a:lnSpc>
                <a:spcPct val="115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Preventing damage from the phone </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Clr>
                <a:schemeClr val="dk1"/>
              </a:buClr>
              <a:buSzPts val="1100"/>
              <a:buFont typeface="Arial"/>
              <a:buNone/>
              <a:defRPr sz="1200">
                <a:solidFill>
                  <a:srgbClr val="113D5C"/>
                </a:solidFill>
                <a:latin typeface="Noto Sans"/>
                <a:ea typeface="Noto Sans"/>
                <a:cs typeface="Noto Sans"/>
                <a:sym typeface="Noto Sans"/>
              </a:defRPr>
            </a:pPr>
            <a:r>
              <a:t>Remind the participants to provide assistance based on individual needs, especially for those who may not be familiar with using a mobile phone. </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1200"/>
              </a:spcAft>
              <a:buClr>
                <a:schemeClr val="dk1"/>
              </a:buClr>
              <a:buSzPts val="1100"/>
              <a:buFont typeface="Arial"/>
              <a:buNone/>
              <a:defRPr sz="1200">
                <a:solidFill>
                  <a:srgbClr val="113D5C"/>
                </a:solidFill>
                <a:latin typeface="Noto Sans"/>
                <a:ea typeface="Noto Sans"/>
                <a:cs typeface="Noto Sans"/>
                <a:sym typeface="Noto Sans"/>
              </a:defRPr>
            </a:pPr>
            <a:r>
              <a:t>Ask the participants if they have any questions.</a:t>
            </a:r>
          </a:p>
        </p:txBody>
      </p:sp>
      <p:sp>
        <p:nvSpPr>
          <p:cNvPr id="854" name="Google Shape;854;g2bb9a15ef93_0_5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9" name="Shape 859"/>
        <p:cNvGrpSpPr/>
        <p:nvPr/>
      </p:nvGrpSpPr>
      <p:grpSpPr>
        <a:xfrm>
          <a:off x="0" y="0"/>
          <a:ext cx="0" cy="0"/>
          <a:chOff x="0" y="0"/>
          <a:chExt cx="0" cy="0"/>
        </a:xfrm>
      </p:grpSpPr>
      <p:sp>
        <p:nvSpPr>
          <p:cNvPr id="860" name="Google Shape;860;g2bb9a15ef93_0_5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600"/>
              </a:spcBef>
              <a:spcAft>
                <a:spcPts val="0"/>
              </a:spcAft>
              <a:buClr>
                <a:schemeClr val="dk1"/>
              </a:buClr>
              <a:buSzPts val="1100"/>
              <a:buFont typeface="Arial"/>
              <a:buNone/>
              <a:defRPr b="1" sz="1200">
                <a:solidFill>
                  <a:srgbClr val="113D5C"/>
                </a:solidFill>
                <a:latin typeface="Noto Sans"/>
                <a:ea typeface="Noto Sans"/>
                <a:cs typeface="Noto Sans"/>
                <a:sym typeface="Noto Sans"/>
              </a:defRPr>
            </a:pPr>
            <a:r>
              <a:t>Overview </a:t>
            </a:r>
            <a:endParaRPr b="1"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Clr>
                <a:schemeClr val="dk1"/>
              </a:buClr>
              <a:buSzPts val="1100"/>
              <a:buFont typeface="Arial"/>
              <a:buNone/>
              <a:defRPr sz="1200">
                <a:solidFill>
                  <a:srgbClr val="113D5C"/>
                </a:solidFill>
                <a:latin typeface="Noto Sans"/>
                <a:ea typeface="Noto Sans"/>
                <a:cs typeface="Noto Sans"/>
                <a:sym typeface="Noto Sans"/>
              </a:defRPr>
            </a:pPr>
            <a:r>
              <a:t>The overview and instructions for this activity can be found in Getting Started with Crianza con Conciencia+ chatbot in your Facilitator Guide. </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Clr>
                <a:schemeClr val="dk1"/>
              </a:buClr>
              <a:buSzPts val="1100"/>
              <a:buFont typeface="Arial"/>
              <a:buNone/>
              <a:defRPr b="1" sz="1200">
                <a:latin typeface="Noto Sans"/>
                <a:ea typeface="Noto Sans"/>
                <a:cs typeface="Noto Sans"/>
                <a:sym typeface="Noto Sans"/>
              </a:defRPr>
            </a:pPr>
            <a:r>
              <a:rPr>
                <a:solidFill>
                  <a:srgbClr val="113D5C"/>
                </a:solidFill>
              </a:rPr>
              <a:t>Instructions (</a:t>
            </a:r>
            <a:r>
              <a:rPr u="sng">
                <a:solidFill>
                  <a:srgbClr val="1155CC"/>
                </a:solidFill>
                <a:hlinkClick r:id="rId2">
                  <a:extLst>
                    <a:ext uri="{A12FA001-AC4F-418D-AE19-62706E023703}">
                      <ahyp:hlinkClr val="tx"/>
                    </a:ext>
                  </a:extLst>
                </a:hlinkClick>
              </a:rPr>
              <a:t>Slide</a:t>
            </a:r>
            <a:r>
              <a:rPr>
                <a:solidFill>
                  <a:srgbClr val="113D5C"/>
                </a:solidFill>
              </a:rPr>
              <a:t>) </a:t>
            </a:r>
            <a:endParaRPr b="1"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Clr>
                <a:schemeClr val="dk1"/>
              </a:buClr>
              <a:buSzPts val="1100"/>
              <a:buFont typeface="Arial"/>
              <a:buNone/>
              <a:defRPr sz="1200">
                <a:solidFill>
                  <a:srgbClr val="113D5C"/>
                </a:solidFill>
                <a:latin typeface="Noto Sans"/>
                <a:ea typeface="Noto Sans"/>
                <a:cs typeface="Noto Sans"/>
                <a:sym typeface="Noto Sans"/>
              </a:defRPr>
            </a:pPr>
            <a:r>
              <a:t>Share with the participants that: </a:t>
            </a:r>
            <a:endParaRPr sz="1200">
              <a:solidFill>
                <a:srgbClr val="113D5C"/>
              </a:solidFill>
              <a:latin typeface="Noto Sans"/>
              <a:ea typeface="Noto Sans"/>
              <a:cs typeface="Noto Sans"/>
              <a:sym typeface="Noto Sans"/>
            </a:endParaRPr>
          </a:p>
          <a:p>
            <a:pPr indent="-298450" lvl="0" marL="457200" rtl="0" algn="just">
              <a:lnSpc>
                <a:spcPct val="115000"/>
              </a:lnSpc>
              <a:spcBef>
                <a:spcPts val="1200"/>
              </a:spcBef>
              <a:spcAft>
                <a:spcPts val="0"/>
              </a:spcAft>
              <a:buClr>
                <a:srgbClr val="113D5C"/>
              </a:buClr>
              <a:buSzPts val="1100"/>
              <a:buFont typeface="Noto Sans"/>
              <a:buChar char="●"/>
              <a:defRPr sz="1200">
                <a:solidFill>
                  <a:srgbClr val="113D5C"/>
                </a:solidFill>
                <a:latin typeface="Noto Sans"/>
                <a:ea typeface="Noto Sans"/>
                <a:cs typeface="Noto Sans"/>
                <a:sym typeface="Noto Sans"/>
              </a:defRPr>
            </a:pPr>
            <a:r>
              <a:t>The facilitators should model all the basics of operating a mobile phone (even if they can do it already). </a:t>
            </a:r>
            <a:endParaRPr sz="1200">
              <a:solidFill>
                <a:srgbClr val="113D5C"/>
              </a:solidFill>
              <a:latin typeface="Noto Sans"/>
              <a:ea typeface="Noto Sans"/>
              <a:cs typeface="Noto Sans"/>
              <a:sym typeface="Noto Sans"/>
            </a:endParaRPr>
          </a:p>
          <a:p>
            <a:pPr indent="-298450" lvl="0" marL="457200" rtl="0" algn="just">
              <a:lnSpc>
                <a:spcPct val="115000"/>
              </a:lnSpc>
              <a:spcBef>
                <a:spcPts val="1200"/>
              </a:spcBef>
              <a:spcAft>
                <a:spcPts val="0"/>
              </a:spcAft>
              <a:buClr>
                <a:srgbClr val="113D5C"/>
              </a:buClr>
              <a:buSzPts val="1100"/>
              <a:buFont typeface="Noto Sans"/>
              <a:buChar char="●"/>
              <a:defRPr sz="1200">
                <a:solidFill>
                  <a:srgbClr val="113D5C"/>
                </a:solidFill>
                <a:latin typeface="Noto Sans"/>
                <a:ea typeface="Noto Sans"/>
                <a:cs typeface="Noto Sans"/>
                <a:sym typeface="Noto Sans"/>
              </a:defRPr>
            </a:pPr>
            <a:r>
              <a:t>This activity will help parents understand the basics of operating a mobile phone (if they cannot do that already) and start interacting with the Crianza con Conciencia+ Chatbot chatbot. </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Clr>
                <a:schemeClr val="dk1"/>
              </a:buClr>
              <a:buSzPts val="1100"/>
              <a:buFont typeface="Arial"/>
              <a:buNone/>
              <a:defRPr sz="1200">
                <a:solidFill>
                  <a:srgbClr val="113D5C"/>
                </a:solidFill>
                <a:latin typeface="Noto Sans"/>
                <a:ea typeface="Noto Sans"/>
                <a:cs typeface="Noto Sans"/>
                <a:sym typeface="Noto Sans"/>
              </a:defRPr>
            </a:pPr>
            <a:r>
              <a:t>Share the checklist of the demonstrations facilitators should make</a:t>
            </a:r>
            <a:endParaRPr sz="1200">
              <a:solidFill>
                <a:srgbClr val="113D5C"/>
              </a:solidFill>
              <a:latin typeface="Noto Sans"/>
              <a:ea typeface="Noto Sans"/>
              <a:cs typeface="Noto Sans"/>
              <a:sym typeface="Noto Sans"/>
            </a:endParaRPr>
          </a:p>
          <a:p>
            <a:pPr indent="-304800" lvl="0" marL="457200" rtl="0" algn="just">
              <a:lnSpc>
                <a:spcPct val="115000"/>
              </a:lnSpc>
              <a:spcBef>
                <a:spcPts val="120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Switching the phone on and off </a:t>
            </a:r>
            <a:endParaRPr sz="1200">
              <a:solidFill>
                <a:srgbClr val="113D5C"/>
              </a:solidFill>
              <a:latin typeface="Noto Sans"/>
              <a:ea typeface="Noto Sans"/>
              <a:cs typeface="Noto Sans"/>
              <a:sym typeface="Noto Sans"/>
            </a:endParaRPr>
          </a:p>
          <a:p>
            <a:pPr indent="-304800" lvl="0" marL="457200" rtl="0" algn="just">
              <a:lnSpc>
                <a:spcPct val="115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Navigating through phone settings - brightness, installing/uninstalling apps, taking and sharing screenshots </a:t>
            </a:r>
            <a:endParaRPr sz="1200">
              <a:solidFill>
                <a:srgbClr val="113D5C"/>
              </a:solidFill>
              <a:latin typeface="Noto Sans"/>
              <a:ea typeface="Noto Sans"/>
              <a:cs typeface="Noto Sans"/>
              <a:sym typeface="Noto Sans"/>
            </a:endParaRPr>
          </a:p>
          <a:p>
            <a:pPr indent="-304800" lvl="0" marL="457200" rtl="0" algn="just">
              <a:lnSpc>
                <a:spcPct val="115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Navigating through WhatsApp Settings - responding to messages </a:t>
            </a:r>
            <a:endParaRPr sz="1200">
              <a:solidFill>
                <a:srgbClr val="113D5C"/>
              </a:solidFill>
              <a:latin typeface="Noto Sans"/>
              <a:ea typeface="Noto Sans"/>
              <a:cs typeface="Noto Sans"/>
              <a:sym typeface="Noto Sans"/>
            </a:endParaRPr>
          </a:p>
          <a:p>
            <a:pPr indent="-304800" lvl="0" marL="457200" rtl="0" algn="just">
              <a:lnSpc>
                <a:spcPct val="115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Charging the phone </a:t>
            </a:r>
            <a:endParaRPr sz="1200">
              <a:solidFill>
                <a:srgbClr val="113D5C"/>
              </a:solidFill>
              <a:latin typeface="Noto Sans"/>
              <a:ea typeface="Noto Sans"/>
              <a:cs typeface="Noto Sans"/>
              <a:sym typeface="Noto Sans"/>
            </a:endParaRPr>
          </a:p>
          <a:p>
            <a:pPr indent="-304800" lvl="0" marL="457200" rtl="0" algn="just">
              <a:lnSpc>
                <a:spcPct val="115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Switching the data bundle on and off </a:t>
            </a:r>
            <a:endParaRPr sz="1200">
              <a:solidFill>
                <a:srgbClr val="113D5C"/>
              </a:solidFill>
              <a:latin typeface="Noto Sans"/>
              <a:ea typeface="Noto Sans"/>
              <a:cs typeface="Noto Sans"/>
              <a:sym typeface="Noto Sans"/>
            </a:endParaRPr>
          </a:p>
          <a:p>
            <a:pPr indent="-304800" lvl="0" marL="457200" rtl="0" algn="just">
              <a:lnSpc>
                <a:spcPct val="115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Managing internal phone storage </a:t>
            </a:r>
            <a:endParaRPr sz="1200">
              <a:solidFill>
                <a:srgbClr val="113D5C"/>
              </a:solidFill>
              <a:latin typeface="Noto Sans"/>
              <a:ea typeface="Noto Sans"/>
              <a:cs typeface="Noto Sans"/>
              <a:sym typeface="Noto Sans"/>
            </a:endParaRPr>
          </a:p>
          <a:p>
            <a:pPr indent="-304800" lvl="0" marL="457200" rtl="0" algn="just">
              <a:lnSpc>
                <a:spcPct val="115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Digital safety </a:t>
            </a:r>
            <a:endParaRPr sz="1200">
              <a:solidFill>
                <a:srgbClr val="113D5C"/>
              </a:solidFill>
              <a:latin typeface="Noto Sans"/>
              <a:ea typeface="Noto Sans"/>
              <a:cs typeface="Noto Sans"/>
              <a:sym typeface="Noto Sans"/>
            </a:endParaRPr>
          </a:p>
          <a:p>
            <a:pPr indent="-304800" lvl="0" marL="457200" rtl="0" algn="just">
              <a:lnSpc>
                <a:spcPct val="115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Preventing damage from the phone </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Clr>
                <a:schemeClr val="dk1"/>
              </a:buClr>
              <a:buSzPts val="1100"/>
              <a:buFont typeface="Arial"/>
              <a:buNone/>
              <a:defRPr sz="1200">
                <a:solidFill>
                  <a:srgbClr val="113D5C"/>
                </a:solidFill>
                <a:latin typeface="Noto Sans"/>
                <a:ea typeface="Noto Sans"/>
                <a:cs typeface="Noto Sans"/>
                <a:sym typeface="Noto Sans"/>
              </a:defRPr>
            </a:pPr>
            <a:r>
              <a:t>Remind the participants to provide assistance based on individual needs, especially for those who may not be familiar with using a mobile phone. </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1200"/>
              </a:spcAft>
              <a:buClr>
                <a:schemeClr val="dk1"/>
              </a:buClr>
              <a:buSzPts val="1100"/>
              <a:buFont typeface="Arial"/>
              <a:buNone/>
              <a:defRPr sz="1200">
                <a:solidFill>
                  <a:srgbClr val="113D5C"/>
                </a:solidFill>
                <a:latin typeface="Noto Sans"/>
                <a:ea typeface="Noto Sans"/>
                <a:cs typeface="Noto Sans"/>
                <a:sym typeface="Noto Sans"/>
              </a:defRPr>
            </a:pPr>
            <a:r>
              <a:t>Ask the participants if they have any questions.</a:t>
            </a:r>
          </a:p>
        </p:txBody>
      </p:sp>
      <p:sp>
        <p:nvSpPr>
          <p:cNvPr id="861" name="Google Shape;861;g2bb9a15ef93_0_5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6" name="Shape 866"/>
        <p:cNvGrpSpPr/>
        <p:nvPr/>
      </p:nvGrpSpPr>
      <p:grpSpPr>
        <a:xfrm>
          <a:off x="0" y="0"/>
          <a:ext cx="0" cy="0"/>
          <a:chOff x="0" y="0"/>
          <a:chExt cx="0" cy="0"/>
        </a:xfrm>
      </p:grpSpPr>
      <p:sp>
        <p:nvSpPr>
          <p:cNvPr id="867" name="Google Shape;867;g2bb9a15ef93_0_57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256540" lvl="0" marL="180340" rtl="0" algn="l">
              <a:lnSpc>
                <a:spcPct val="115000"/>
              </a:lnSpc>
              <a:spcBef>
                <a:spcPts val="0"/>
              </a:spcBef>
              <a:spcAft>
                <a:spcPts val="0"/>
              </a:spcAft>
              <a:buClr>
                <a:srgbClr val="113D5C"/>
              </a:buClr>
              <a:buSzPts val="1200"/>
              <a:buFont typeface="Noto Sans"/>
              <a:buAutoNum type="arabicPeriod"/>
              <a:defRPr sz="1200" u="sng">
                <a:solidFill>
                  <a:srgbClr val="113D5C"/>
                </a:solidFill>
                <a:latin typeface="Noto Sans"/>
                <a:ea typeface="Noto Sans"/>
                <a:cs typeface="Noto Sans"/>
                <a:sym typeface="Noto Sans"/>
              </a:defRPr>
            </a:pPr>
            <a:r>
              <a:t>Start a WhatsApp chat with Crianza con Conciencia+ chatbot</a:t>
            </a:r>
            <a:endParaRPr sz="1200" u="sng">
              <a:solidFill>
                <a:srgbClr val="113D5C"/>
              </a:solidFill>
              <a:latin typeface="Noto Sans"/>
              <a:ea typeface="Noto Sans"/>
              <a:cs typeface="Noto Sans"/>
              <a:sym typeface="Noto Sans"/>
            </a:endParaRPr>
          </a:p>
          <a:p>
            <a:pPr indent="-179705" lvl="0" marL="360045" rtl="0" algn="just">
              <a:lnSpc>
                <a:spcPct val="115000"/>
              </a:lnSpc>
              <a:spcBef>
                <a:spcPts val="600"/>
              </a:spcBef>
              <a:spcAft>
                <a:spcPts val="0"/>
              </a:spcAft>
              <a:buSzPts val="1100"/>
              <a:buNone/>
              <a:defRPr sz="1200">
                <a:solidFill>
                  <a:srgbClr val="113D5C"/>
                </a:solidFill>
                <a:latin typeface="Noto Sans"/>
                <a:ea typeface="Noto Sans"/>
                <a:cs typeface="Noto Sans"/>
                <a:sym typeface="Noto Sans"/>
              </a:defRPr>
            </a:pPr>
            <a:r>
              <a:t>Give participants the following instructions:</a:t>
            </a:r>
            <a:endParaRPr sz="1200">
              <a:solidFill>
                <a:srgbClr val="113D5C"/>
              </a:solidFill>
              <a:latin typeface="Noto Sans"/>
              <a:ea typeface="Noto Sans"/>
              <a:cs typeface="Noto Sans"/>
              <a:sym typeface="Noto Sans"/>
            </a:endParaRPr>
          </a:p>
          <a:p>
            <a:pPr indent="-230505" lvl="0" marL="360045" rtl="0" algn="l">
              <a:lnSpc>
                <a:spcPct val="115000"/>
              </a:lnSpc>
              <a:spcBef>
                <a:spcPts val="1200"/>
              </a:spcBef>
              <a:spcAft>
                <a:spcPts val="0"/>
              </a:spcAft>
              <a:buClr>
                <a:srgbClr val="113D5C"/>
              </a:buClr>
              <a:buSzPts val="800"/>
              <a:buFont typeface="Noto Sans"/>
              <a:buChar char="●"/>
              <a:defRPr sz="1200">
                <a:solidFill>
                  <a:srgbClr val="113D5C"/>
                </a:solidFill>
                <a:latin typeface="Noto Sans"/>
                <a:ea typeface="Noto Sans"/>
                <a:cs typeface="Noto Sans"/>
                <a:sym typeface="Noto Sans"/>
              </a:defRPr>
            </a:pPr>
            <a:r>
              <a:t>Open your phone.</a:t>
            </a:r>
            <a:endParaRPr sz="1200">
              <a:solidFill>
                <a:srgbClr val="113D5C"/>
              </a:solidFill>
              <a:latin typeface="Noto Sans"/>
              <a:ea typeface="Noto Sans"/>
              <a:cs typeface="Noto Sans"/>
              <a:sym typeface="Noto Sans"/>
            </a:endParaRPr>
          </a:p>
          <a:p>
            <a:pPr indent="-230505" lvl="0" marL="360045" rtl="0" algn="l">
              <a:lnSpc>
                <a:spcPct val="115000"/>
              </a:lnSpc>
              <a:spcBef>
                <a:spcPts val="600"/>
              </a:spcBef>
              <a:spcAft>
                <a:spcPts val="0"/>
              </a:spcAft>
              <a:buClr>
                <a:srgbClr val="113D5C"/>
              </a:buClr>
              <a:buSzPts val="800"/>
              <a:buFont typeface="Noto Sans"/>
              <a:buChar char="●"/>
              <a:defRPr sz="1200">
                <a:solidFill>
                  <a:srgbClr val="113D5C"/>
                </a:solidFill>
                <a:latin typeface="Noto Sans"/>
                <a:ea typeface="Noto Sans"/>
                <a:cs typeface="Noto Sans"/>
                <a:sym typeface="Noto Sans"/>
              </a:defRPr>
            </a:pPr>
            <a:r>
              <a:t>Save the Crianza con Conciencia+ chatbot phone number (+6-012-292-7434</a:t>
            </a:r>
            <a:r>
              <a:rPr>
                <a:highlight>
                  <a:srgbClr val="FFFFFF"/>
                </a:highlight>
              </a:rPr>
              <a:t>) </a:t>
            </a:r>
            <a:r>
              <a:t>as a contact.</a:t>
            </a:r>
            <a:endParaRPr sz="1200">
              <a:solidFill>
                <a:srgbClr val="113D5C"/>
              </a:solidFill>
              <a:latin typeface="Noto Sans"/>
              <a:ea typeface="Noto Sans"/>
              <a:cs typeface="Noto Sans"/>
              <a:sym typeface="Noto Sans"/>
            </a:endParaRPr>
          </a:p>
          <a:p>
            <a:pPr indent="0" lvl="0" marL="0" rtl="0" algn="l">
              <a:lnSpc>
                <a:spcPct val="100000"/>
              </a:lnSpc>
              <a:spcBef>
                <a:spcPts val="600"/>
              </a:spcBef>
              <a:spcAft>
                <a:spcPts val="0"/>
              </a:spcAft>
              <a:buSzPts val="1400"/>
              <a:buNone/>
            </a:pPr>
          </a:p>
        </p:txBody>
      </p:sp>
      <p:sp>
        <p:nvSpPr>
          <p:cNvPr id="868" name="Google Shape;868;g2bb9a15ef93_0_57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2" name="Shape 872"/>
        <p:cNvGrpSpPr/>
        <p:nvPr/>
      </p:nvGrpSpPr>
      <p:grpSpPr>
        <a:xfrm>
          <a:off x="0" y="0"/>
          <a:ext cx="0" cy="0"/>
          <a:chOff x="0" y="0"/>
          <a:chExt cx="0" cy="0"/>
        </a:xfrm>
      </p:grpSpPr>
      <p:sp>
        <p:nvSpPr>
          <p:cNvPr id="873" name="Google Shape;873;g2bb9a15ef93_0_5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74" name="Google Shape;874;g2bb9a15ef93_0_57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1800"/>
              </a:spcBef>
              <a:spcAft>
                <a:spcPts val="0"/>
              </a:spcAft>
              <a:buSzPts val="1100"/>
              <a:buNone/>
            </a:p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1" name="Shape 891"/>
        <p:cNvGrpSpPr/>
        <p:nvPr/>
      </p:nvGrpSpPr>
      <p:grpSpPr>
        <a:xfrm>
          <a:off x="0" y="0"/>
          <a:ext cx="0" cy="0"/>
          <a:chOff x="0" y="0"/>
          <a:chExt cx="0" cy="0"/>
        </a:xfrm>
      </p:grpSpPr>
      <p:sp>
        <p:nvSpPr>
          <p:cNvPr id="892" name="Google Shape;892;g2bb9a15ef93_0_59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230505" lvl="0" marL="360045" rtl="0" algn="l">
              <a:lnSpc>
                <a:spcPct val="115000"/>
              </a:lnSpc>
              <a:spcBef>
                <a:spcPts val="0"/>
              </a:spcBef>
              <a:spcAft>
                <a:spcPts val="600"/>
              </a:spcAft>
              <a:buClr>
                <a:srgbClr val="113D5C"/>
              </a:buClr>
              <a:buSzPts val="800"/>
              <a:buFont typeface="Noto Sans"/>
              <a:buChar char="●"/>
              <a:defRPr sz="1200">
                <a:solidFill>
                  <a:srgbClr val="113D5C"/>
                </a:solidFill>
                <a:latin typeface="Noto Sans"/>
                <a:ea typeface="Noto Sans"/>
                <a:cs typeface="Noto Sans"/>
                <a:sym typeface="Noto Sans"/>
              </a:defRPr>
            </a:pPr>
            <a:r>
              <a:t>Open WhatsApp, search for ‘Crianza con Conciencia+’ and start a chat by typing INICIAR. </a:t>
            </a:r>
          </a:p>
        </p:txBody>
      </p:sp>
      <p:sp>
        <p:nvSpPr>
          <p:cNvPr id="893" name="Google Shape;893;g2bb9a15ef93_0_59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6" name="Shape 896"/>
        <p:cNvGrpSpPr/>
        <p:nvPr/>
      </p:nvGrpSpPr>
      <p:grpSpPr>
        <a:xfrm>
          <a:off x="0" y="0"/>
          <a:ext cx="0" cy="0"/>
          <a:chOff x="0" y="0"/>
          <a:chExt cx="0" cy="0"/>
        </a:xfrm>
      </p:grpSpPr>
      <p:sp>
        <p:nvSpPr>
          <p:cNvPr id="897" name="Google Shape;897;g2bb9a15ef93_0_5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98" name="Google Shape;898;g2bb9a15ef93_0_59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1800"/>
              </a:spcBef>
              <a:spcAft>
                <a:spcPts val="0"/>
              </a:spcAft>
              <a:buSzPts val="1100"/>
              <a:buNone/>
            </a:p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8" name="Shape 918"/>
        <p:cNvGrpSpPr/>
        <p:nvPr/>
      </p:nvGrpSpPr>
      <p:grpSpPr>
        <a:xfrm>
          <a:off x="0" y="0"/>
          <a:ext cx="0" cy="0"/>
          <a:chOff x="0" y="0"/>
          <a:chExt cx="0" cy="0"/>
        </a:xfrm>
      </p:grpSpPr>
      <p:sp>
        <p:nvSpPr>
          <p:cNvPr id="919" name="Google Shape;919;g2bb9a15ef93_0_6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20" name="Google Shape;920;g2bb9a15ef93_0_6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1800"/>
              </a:spcBef>
              <a:spcAft>
                <a:spcPts val="0"/>
              </a:spcAft>
              <a:buSzPts val="1100"/>
              <a:buNone/>
            </a:p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0" name="Shape 940"/>
        <p:cNvGrpSpPr/>
        <p:nvPr/>
      </p:nvGrpSpPr>
      <p:grpSpPr>
        <a:xfrm>
          <a:off x="0" y="0"/>
          <a:ext cx="0" cy="0"/>
          <a:chOff x="0" y="0"/>
          <a:chExt cx="0" cy="0"/>
        </a:xfrm>
      </p:grpSpPr>
      <p:sp>
        <p:nvSpPr>
          <p:cNvPr id="941" name="Google Shape;941;g2bb9a15ef93_0_6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281175" rtl="0" algn="just">
              <a:spcBef>
                <a:spcPts val="0"/>
              </a:spcBef>
              <a:spcAft>
                <a:spcPts val="0"/>
              </a:spcAft>
              <a:buSzPts val="1100"/>
              <a:buNone/>
              <a:defRPr sz="1200">
                <a:solidFill>
                  <a:srgbClr val="113D5C"/>
                </a:solidFill>
                <a:latin typeface="Noto Sans"/>
                <a:ea typeface="Noto Sans"/>
                <a:cs typeface="Noto Sans"/>
                <a:sym typeface="Noto Sans"/>
              </a:defRPr>
            </a:pPr>
            <a:r>
              <a:t>Before the next step, the Crianza con Conciencia+ chatbot will generate a 6-digit number as a unique identifier for each parent. At the end of the onboarding session, facilitators will associate the parent’s unique identifier with the facilitator’s Formando Conciencia+. </a:t>
            </a:r>
            <a:endParaRPr sz="1200">
              <a:solidFill>
                <a:srgbClr val="113D5C"/>
              </a:solidFill>
              <a:latin typeface="Noto Sans"/>
              <a:ea typeface="Noto Sans"/>
              <a:cs typeface="Noto Sans"/>
              <a:sym typeface="Noto Sans"/>
            </a:endParaRPr>
          </a:p>
          <a:p>
            <a:pPr indent="0" lvl="0" marL="0" marR="281175" rtl="0" algn="just">
              <a:spcBef>
                <a:spcPts val="1200"/>
              </a:spcBef>
              <a:spcAft>
                <a:spcPts val="0"/>
              </a:spcAft>
              <a:buSzPts val="1100"/>
              <a:buNone/>
              <a:defRPr sz="1200">
                <a:solidFill>
                  <a:srgbClr val="113D5C"/>
                </a:solidFill>
                <a:latin typeface="Noto Sans"/>
                <a:ea typeface="Noto Sans"/>
                <a:cs typeface="Noto Sans"/>
                <a:sym typeface="Noto Sans"/>
              </a:defRPr>
            </a:pPr>
            <a:r>
              <a:t>Refer to the "How to Report on Programme Delivery" section in the Facilitator Guide on Formando Conciencia+ for guidance on this process.</a:t>
            </a:r>
            <a:endParaRPr sz="1200">
              <a:solidFill>
                <a:srgbClr val="113D5C"/>
              </a:solidFill>
              <a:latin typeface="Noto Sans"/>
              <a:ea typeface="Noto Sans"/>
              <a:cs typeface="Noto Sans"/>
              <a:sym typeface="Noto Sans"/>
            </a:endParaRPr>
          </a:p>
          <a:p>
            <a:pPr indent="0" lvl="0" marL="0" marR="281175" rtl="0" algn="just">
              <a:spcBef>
                <a:spcPts val="1200"/>
              </a:spcBef>
              <a:spcAft>
                <a:spcPts val="0"/>
              </a:spcAft>
              <a:buSzPts val="1100"/>
              <a:buNone/>
              <a:defRPr sz="1200">
                <a:solidFill>
                  <a:srgbClr val="113D5C"/>
                </a:solidFill>
                <a:latin typeface="Noto Sans"/>
                <a:ea typeface="Noto Sans"/>
                <a:cs typeface="Noto Sans"/>
                <a:sym typeface="Noto Sans"/>
              </a:defRPr>
            </a:pPr>
            <a:br>
              <a:rPr b="1" lang="en-US" sz="1200" u="sng">
                <a:solidFill>
                  <a:schemeClr val="dk1"/>
                </a:solidFill>
              </a:rPr>
            </a:br>
            <a:r>
              <a:t>Tell participants to follow the Crianza con Conciencia+ prompts. Crianza con Conciencia+ will ask them to: </a:t>
            </a:r>
            <a:endParaRPr sz="1200">
              <a:solidFill>
                <a:srgbClr val="113D5C"/>
              </a:solidFill>
              <a:latin typeface="Noto Sans"/>
              <a:ea typeface="Noto Sans"/>
              <a:cs typeface="Noto Sans"/>
              <a:sym typeface="Noto Sans"/>
            </a:endParaRPr>
          </a:p>
          <a:p>
            <a:pPr indent="-279400" lvl="0" marL="809999" rtl="0" algn="just">
              <a:lnSpc>
                <a:spcPct val="115000"/>
              </a:lnSpc>
              <a:spcBef>
                <a:spcPts val="120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Type their first and last name </a:t>
            </a:r>
            <a:endParaRPr sz="1200">
              <a:solidFill>
                <a:srgbClr val="113D5C"/>
              </a:solidFill>
              <a:latin typeface="Noto Sans"/>
              <a:ea typeface="Noto Sans"/>
              <a:cs typeface="Noto Sans"/>
              <a:sym typeface="Noto Sans"/>
            </a:endParaRPr>
          </a:p>
          <a:p>
            <a:pPr indent="-279400" lvl="0" marL="809999" rtl="0" algn="just">
              <a:lnSpc>
                <a:spcPct val="115000"/>
              </a:lnSpc>
              <a:spcBef>
                <a:spcPts val="100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Choose their gender </a:t>
            </a:r>
            <a:endParaRPr sz="1200">
              <a:solidFill>
                <a:srgbClr val="113D5C"/>
              </a:solidFill>
              <a:latin typeface="Noto Sans"/>
              <a:ea typeface="Noto Sans"/>
              <a:cs typeface="Noto Sans"/>
              <a:sym typeface="Noto Sans"/>
            </a:endParaRPr>
          </a:p>
          <a:p>
            <a:pPr indent="-279400" lvl="0" marL="809999" rtl="0" algn="just">
              <a:lnSpc>
                <a:spcPct val="115000"/>
              </a:lnSpc>
              <a:spcBef>
                <a:spcPts val="100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State </a:t>
            </a:r>
            <a:endParaRPr sz="1200">
              <a:solidFill>
                <a:srgbClr val="113D5C"/>
              </a:solidFill>
              <a:latin typeface="Noto Sans"/>
              <a:ea typeface="Noto Sans"/>
              <a:cs typeface="Noto Sans"/>
              <a:sym typeface="Noto Sans"/>
            </a:endParaRPr>
          </a:p>
          <a:p>
            <a:pPr indent="-279400" lvl="0" marL="809999" rtl="0" algn="just">
              <a:lnSpc>
                <a:spcPct val="115000"/>
              </a:lnSpc>
              <a:spcBef>
                <a:spcPts val="100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Choose their relationship status </a:t>
            </a:r>
            <a:endParaRPr sz="1200">
              <a:solidFill>
                <a:srgbClr val="113D5C"/>
              </a:solidFill>
              <a:latin typeface="Noto Sans"/>
              <a:ea typeface="Noto Sans"/>
              <a:cs typeface="Noto Sans"/>
              <a:sym typeface="Noto Sans"/>
            </a:endParaRPr>
          </a:p>
          <a:p>
            <a:pPr indent="0" lvl="0" marL="0" rtl="0" algn="just">
              <a:lnSpc>
                <a:spcPct val="115000"/>
              </a:lnSpc>
              <a:spcBef>
                <a:spcPts val="1000"/>
              </a:spcBef>
              <a:spcAft>
                <a:spcPts val="0"/>
              </a:spcAft>
              <a:buSzPts val="1100"/>
              <a:buNone/>
            </a:pPr>
            <a:endParaRPr b="1" sz="1200" u="sng">
              <a:solidFill>
                <a:schemeClr val="dk1"/>
              </a:solidFill>
            </a:endParaRPr>
          </a:p>
        </p:txBody>
      </p:sp>
      <p:sp>
        <p:nvSpPr>
          <p:cNvPr id="942" name="Google Shape;942;g2bb9a15ef93_0_6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8" name="Shape 948"/>
        <p:cNvGrpSpPr/>
        <p:nvPr/>
      </p:nvGrpSpPr>
      <p:grpSpPr>
        <a:xfrm>
          <a:off x="0" y="0"/>
          <a:ext cx="0" cy="0"/>
          <a:chOff x="0" y="0"/>
          <a:chExt cx="0" cy="0"/>
        </a:xfrm>
      </p:grpSpPr>
      <p:sp>
        <p:nvSpPr>
          <p:cNvPr id="949" name="Google Shape;949;g2bb9a15ef93_0_6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79400" lvl="0" marL="809999" rtl="0" algn="just">
              <a:lnSpc>
                <a:spcPct val="115000"/>
              </a:lnSpc>
              <a:spcBef>
                <a:spcPts val="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Type their girl or boy’s name. </a:t>
            </a:r>
            <a:endParaRPr sz="1200">
              <a:solidFill>
                <a:srgbClr val="113D5C"/>
              </a:solidFill>
              <a:latin typeface="Noto Sans"/>
              <a:ea typeface="Noto Sans"/>
              <a:cs typeface="Noto Sans"/>
              <a:sym typeface="Noto Sans"/>
            </a:endParaRPr>
          </a:p>
          <a:p>
            <a:pPr indent="-279400" lvl="0" marL="809999" rtl="0" algn="just">
              <a:lnSpc>
                <a:spcPct val="115000"/>
              </a:lnSpc>
              <a:spcBef>
                <a:spcPts val="100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Girl or boy’s Gender </a:t>
            </a:r>
            <a:endParaRPr sz="1200">
              <a:solidFill>
                <a:srgbClr val="113D5C"/>
              </a:solidFill>
              <a:latin typeface="Noto Sans"/>
              <a:ea typeface="Noto Sans"/>
              <a:cs typeface="Noto Sans"/>
              <a:sym typeface="Noto Sans"/>
            </a:endParaRPr>
          </a:p>
          <a:p>
            <a:pPr indent="-279400" lvl="0" marL="809999" rtl="0" algn="just">
              <a:lnSpc>
                <a:spcPct val="115000"/>
              </a:lnSpc>
              <a:spcBef>
                <a:spcPts val="100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Fecha de nacimiento de la niña o del niño </a:t>
            </a:r>
            <a:endParaRPr sz="1200">
              <a:solidFill>
                <a:srgbClr val="113D5C"/>
              </a:solidFill>
              <a:latin typeface="Noto Sans"/>
              <a:ea typeface="Noto Sans"/>
              <a:cs typeface="Noto Sans"/>
              <a:sym typeface="Noto Sans"/>
            </a:endParaRPr>
          </a:p>
          <a:p>
            <a:pPr indent="0" lvl="0" marL="0" rtl="0" algn="just">
              <a:lnSpc>
                <a:spcPct val="115000"/>
              </a:lnSpc>
              <a:spcBef>
                <a:spcPts val="1000"/>
              </a:spcBef>
              <a:spcAft>
                <a:spcPts val="0"/>
              </a:spcAft>
              <a:buSzPts val="1100"/>
              <a:buNone/>
            </a:pPr>
            <a:endParaRPr b="1" sz="1200" u="sng">
              <a:solidFill>
                <a:schemeClr val="dk1"/>
              </a:solidFill>
            </a:endParaRPr>
          </a:p>
        </p:txBody>
      </p:sp>
      <p:sp>
        <p:nvSpPr>
          <p:cNvPr id="950" name="Google Shape;950;g2bb9a15ef93_0_6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7" name="Shape 957"/>
        <p:cNvGrpSpPr/>
        <p:nvPr/>
      </p:nvGrpSpPr>
      <p:grpSpPr>
        <a:xfrm>
          <a:off x="0" y="0"/>
          <a:ext cx="0" cy="0"/>
          <a:chOff x="0" y="0"/>
          <a:chExt cx="0" cy="0"/>
        </a:xfrm>
      </p:grpSpPr>
      <p:sp>
        <p:nvSpPr>
          <p:cNvPr id="958" name="Google Shape;958;g2bb9a15ef93_0_6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269999" marR="281175" rtl="0" algn="just">
              <a:spcBef>
                <a:spcPts val="0"/>
              </a:spcBef>
              <a:spcAft>
                <a:spcPts val="0"/>
              </a:spcAft>
              <a:buSzPts val="1100"/>
              <a:buNone/>
              <a:defRPr sz="1200">
                <a:solidFill>
                  <a:srgbClr val="113D5C"/>
                </a:solidFill>
                <a:latin typeface="Noto Sans"/>
                <a:ea typeface="Noto Sans"/>
                <a:cs typeface="Noto Sans"/>
                <a:sym typeface="Noto Sans"/>
              </a:defRPr>
            </a:pPr>
            <a:r>
              <a:t>If the parent has multiple boys, girls, or teens, ask them to choose the girl, boy, or teen that exhibits the most behavior issues when enrolling in the programme. Recuérdale que las sesiones que lleven del programa pueden aplicarse a todos los niños, niñas o adolescentes. However, for the duration of the programme, ask the parent to focus only on one girl or boy. </a:t>
            </a:r>
            <a:endParaRPr sz="1200">
              <a:solidFill>
                <a:srgbClr val="113D5C"/>
              </a:solidFill>
              <a:latin typeface="Noto Sans"/>
              <a:ea typeface="Noto Sans"/>
              <a:cs typeface="Noto Sans"/>
              <a:sym typeface="Noto Sans"/>
            </a:endParaRPr>
          </a:p>
          <a:p>
            <a:pPr indent="0" lvl="0" marL="0" rtl="0" algn="just">
              <a:lnSpc>
                <a:spcPct val="115000"/>
              </a:lnSpc>
              <a:spcBef>
                <a:spcPts val="0"/>
              </a:spcBef>
              <a:spcAft>
                <a:spcPts val="0"/>
              </a:spcAft>
              <a:buSzPts val="1100"/>
              <a:buNone/>
            </a:pPr>
            <a:endParaRPr b="1" sz="1200" u="sng">
              <a:solidFill>
                <a:schemeClr val="dk1"/>
              </a:solidFill>
            </a:endParaRPr>
          </a:p>
        </p:txBody>
      </p:sp>
      <p:sp>
        <p:nvSpPr>
          <p:cNvPr id="959" name="Google Shape;959;g2bb9a15ef93_0_6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266f4ffd752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266f4ffd752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5" name="Shape 965"/>
        <p:cNvGrpSpPr/>
        <p:nvPr/>
      </p:nvGrpSpPr>
      <p:grpSpPr>
        <a:xfrm>
          <a:off x="0" y="0"/>
          <a:ext cx="0" cy="0"/>
          <a:chOff x="0" y="0"/>
          <a:chExt cx="0" cy="0"/>
        </a:xfrm>
      </p:grpSpPr>
      <p:sp>
        <p:nvSpPr>
          <p:cNvPr id="966" name="Google Shape;966;g2bb9a15ef93_0_6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100"/>
              <a:buNone/>
              <a:defRPr sz="1200" u="sng">
                <a:solidFill>
                  <a:srgbClr val="113D5C"/>
                </a:solidFill>
                <a:latin typeface="Noto Sans"/>
                <a:ea typeface="Noto Sans"/>
                <a:cs typeface="Noto Sans"/>
                <a:sym typeface="Noto Sans"/>
              </a:defRPr>
            </a:pPr>
            <a:r>
              <a:t>Introduction video:</a:t>
            </a:r>
            <a:endParaRPr sz="1200" u="sng">
              <a:solidFill>
                <a:srgbClr val="113D5C"/>
              </a:solidFill>
              <a:latin typeface="Noto Sans"/>
              <a:ea typeface="Noto Sans"/>
              <a:cs typeface="Noto Sans"/>
              <a:sym typeface="Noto Sans"/>
            </a:endParaRPr>
          </a:p>
          <a:p>
            <a:pPr indent="0" lvl="0" marL="450000" rtl="0" algn="just">
              <a:lnSpc>
                <a:spcPct val="115000"/>
              </a:lnSpc>
              <a:spcBef>
                <a:spcPts val="1200"/>
              </a:spcBef>
              <a:spcAft>
                <a:spcPts val="0"/>
              </a:spcAft>
              <a:buClr>
                <a:schemeClr val="dk1"/>
              </a:buClr>
              <a:buSzPts val="1100"/>
              <a:buFont typeface="Arial"/>
              <a:buNone/>
              <a:defRPr sz="1200">
                <a:solidFill>
                  <a:srgbClr val="113D5C"/>
                </a:solidFill>
                <a:latin typeface="Noto Sans"/>
                <a:ea typeface="Noto Sans"/>
                <a:cs typeface="Noto Sans"/>
                <a:sym typeface="Noto Sans"/>
              </a:defRPr>
            </a:pPr>
            <a:r>
              <a:t>Ask participants to pause when the 5-minute introduction video explaining how Crianza con Conciencia+ works comes up on their chatbot.</a:t>
            </a:r>
            <a:endParaRPr sz="1200">
              <a:solidFill>
                <a:srgbClr val="113D5C"/>
              </a:solidFill>
              <a:latin typeface="Noto Sans"/>
              <a:ea typeface="Noto Sans"/>
              <a:cs typeface="Noto Sans"/>
              <a:sym typeface="Noto Sans"/>
            </a:endParaRPr>
          </a:p>
          <a:p>
            <a:pPr indent="0" lvl="0" marL="450000" rtl="0" algn="just">
              <a:lnSpc>
                <a:spcPct val="115000"/>
              </a:lnSpc>
              <a:spcBef>
                <a:spcPts val="1200"/>
              </a:spcBef>
              <a:spcAft>
                <a:spcPts val="1200"/>
              </a:spcAft>
              <a:buClr>
                <a:schemeClr val="dk1"/>
              </a:buClr>
              <a:buSzPts val="1100"/>
              <a:buFont typeface="Arial"/>
              <a:buNone/>
              <a:defRPr sz="1200">
                <a:solidFill>
                  <a:srgbClr val="113D5C"/>
                </a:solidFill>
                <a:latin typeface="Noto Sans"/>
                <a:ea typeface="Noto Sans"/>
                <a:cs typeface="Noto Sans"/>
                <a:sym typeface="Noto Sans"/>
              </a:defRPr>
            </a:pPr>
            <a:r>
              <a:t>Play the video on the screen. Ask participants if they have any questions.</a:t>
            </a:r>
            <a:endParaRPr b="1" sz="1200" u="sng">
              <a:solidFill>
                <a:schemeClr val="dk1"/>
              </a:solidFill>
            </a:endParaRPr>
          </a:p>
        </p:txBody>
      </p:sp>
      <p:sp>
        <p:nvSpPr>
          <p:cNvPr id="967" name="Google Shape;967;g2bb9a15ef93_0_6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1" name="Shape 971"/>
        <p:cNvGrpSpPr/>
        <p:nvPr/>
      </p:nvGrpSpPr>
      <p:grpSpPr>
        <a:xfrm>
          <a:off x="0" y="0"/>
          <a:ext cx="0" cy="0"/>
          <a:chOff x="0" y="0"/>
          <a:chExt cx="0" cy="0"/>
        </a:xfrm>
      </p:grpSpPr>
      <p:sp>
        <p:nvSpPr>
          <p:cNvPr id="972" name="Google Shape;972;g2bb9a15ef93_0_6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540000" rtl="0" algn="just">
              <a:lnSpc>
                <a:spcPct val="115000"/>
              </a:lnSpc>
              <a:spcBef>
                <a:spcPts val="0"/>
              </a:spcBef>
              <a:spcAft>
                <a:spcPts val="0"/>
              </a:spcAft>
              <a:buSzPts val="1100"/>
              <a:buNone/>
              <a:defRPr sz="1200">
                <a:solidFill>
                  <a:srgbClr val="113D5C"/>
                </a:solidFill>
                <a:latin typeface="Noto Sans"/>
                <a:ea typeface="Noto Sans"/>
                <a:cs typeface="Noto Sans"/>
                <a:sym typeface="Noto Sans"/>
              </a:defRPr>
            </a:pPr>
            <a:r>
              <a:t>Tell participants to follow the Crianza con Conciencia+ prompts. Crianza con Conciencia+ will ask them to:</a:t>
            </a:r>
            <a:endParaRPr sz="1200">
              <a:solidFill>
                <a:srgbClr val="113D5C"/>
              </a:solidFill>
              <a:latin typeface="Noto Sans"/>
              <a:ea typeface="Noto Sans"/>
              <a:cs typeface="Noto Sans"/>
              <a:sym typeface="Noto Sans"/>
            </a:endParaRPr>
          </a:p>
          <a:p>
            <a:pPr indent="-304800" lvl="1" marL="914400" rtl="0" algn="just">
              <a:lnSpc>
                <a:spcPct val="150000"/>
              </a:lnSpc>
              <a:spcBef>
                <a:spcPts val="120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Choose how they would like to receive the messages </a:t>
            </a:r>
            <a:endParaRPr sz="1200">
              <a:solidFill>
                <a:srgbClr val="113D5C"/>
              </a:solidFill>
              <a:latin typeface="Noto Sans"/>
              <a:ea typeface="Noto Sans"/>
              <a:cs typeface="Noto Sans"/>
              <a:sym typeface="Noto Sans"/>
            </a:endParaRPr>
          </a:p>
          <a:p>
            <a:pPr indent="-304800" lvl="2" marL="1371600" rtl="0" algn="just">
              <a:lnSpc>
                <a:spcPct val="150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Texto, Imágenes y Videos </a:t>
            </a:r>
            <a:endParaRPr sz="1200">
              <a:solidFill>
                <a:srgbClr val="113D5C"/>
              </a:solidFill>
              <a:latin typeface="Noto Sans"/>
              <a:ea typeface="Noto Sans"/>
              <a:cs typeface="Noto Sans"/>
              <a:sym typeface="Noto Sans"/>
            </a:endParaRPr>
          </a:p>
          <a:p>
            <a:pPr indent="-304800" lvl="3" marL="1828800" rtl="0" algn="just">
              <a:lnSpc>
                <a:spcPct val="150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Select this option if reading is challenging for you, and you </a:t>
            </a:r>
            <a:r>
              <a:rPr b="1"/>
              <a:t>don</a:t>
            </a:r>
            <a:r>
              <a:t>’</a:t>
            </a:r>
            <a:r>
              <a:rPr b="1"/>
              <a:t>t </a:t>
            </a:r>
            <a:r>
              <a:t>need to save data </a:t>
            </a:r>
            <a:endParaRPr sz="1200">
              <a:solidFill>
                <a:srgbClr val="113D5C"/>
              </a:solidFill>
              <a:latin typeface="Noto Sans"/>
              <a:ea typeface="Noto Sans"/>
              <a:cs typeface="Noto Sans"/>
              <a:sym typeface="Noto Sans"/>
            </a:endParaRPr>
          </a:p>
          <a:p>
            <a:pPr indent="-304800" lvl="2" marL="1371600" rtl="0" algn="just">
              <a:lnSpc>
                <a:spcPct val="150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Text, Images, and Audio </a:t>
            </a:r>
            <a:endParaRPr sz="1200">
              <a:solidFill>
                <a:srgbClr val="113D5C"/>
              </a:solidFill>
              <a:latin typeface="Noto Sans"/>
              <a:ea typeface="Noto Sans"/>
              <a:cs typeface="Noto Sans"/>
              <a:sym typeface="Noto Sans"/>
            </a:endParaRPr>
          </a:p>
          <a:p>
            <a:pPr indent="-304800" lvl="3" marL="1828800" rtl="0" algn="just">
              <a:lnSpc>
                <a:spcPct val="150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Select this option if reading is challenging for you, and you </a:t>
            </a:r>
            <a:r>
              <a:rPr b="1"/>
              <a:t>do </a:t>
            </a:r>
            <a:r>
              <a:t>need to save data </a:t>
            </a:r>
            <a:endParaRPr sz="1200">
              <a:solidFill>
                <a:srgbClr val="113D5C"/>
              </a:solidFill>
              <a:latin typeface="Noto Sans"/>
              <a:ea typeface="Noto Sans"/>
              <a:cs typeface="Noto Sans"/>
              <a:sym typeface="Noto Sans"/>
            </a:endParaRPr>
          </a:p>
          <a:p>
            <a:pPr indent="-304800" lvl="2" marL="1371600" rtl="0" algn="just">
              <a:lnSpc>
                <a:spcPct val="150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Solo Texto e Imágenes </a:t>
            </a:r>
            <a:endParaRPr sz="1200">
              <a:solidFill>
                <a:srgbClr val="113D5C"/>
              </a:solidFill>
              <a:latin typeface="Noto Sans"/>
              <a:ea typeface="Noto Sans"/>
              <a:cs typeface="Noto Sans"/>
              <a:sym typeface="Noto Sans"/>
            </a:endParaRPr>
          </a:p>
          <a:p>
            <a:pPr indent="-304800" lvl="3" marL="1828800" rtl="0" algn="just">
              <a:lnSpc>
                <a:spcPct val="150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Select this option if reading is </a:t>
            </a:r>
            <a:r>
              <a:rPr b="1"/>
              <a:t>NOT </a:t>
            </a:r>
            <a:r>
              <a:t>challenging for you, and you </a:t>
            </a:r>
            <a:r>
              <a:rPr b="1"/>
              <a:t>do </a:t>
            </a:r>
            <a:r>
              <a:t>need to save data </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SzPts val="1100"/>
              <a:buNone/>
            </a:pPr>
            <a:endParaRPr b="1" sz="1200" u="sng">
              <a:solidFill>
                <a:schemeClr val="dk1"/>
              </a:solidFill>
            </a:endParaRPr>
          </a:p>
        </p:txBody>
      </p:sp>
      <p:sp>
        <p:nvSpPr>
          <p:cNvPr id="973" name="Google Shape;973;g2bb9a15ef93_0_6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8" name="Shape 988"/>
        <p:cNvGrpSpPr/>
        <p:nvPr/>
      </p:nvGrpSpPr>
      <p:grpSpPr>
        <a:xfrm>
          <a:off x="0" y="0"/>
          <a:ext cx="0" cy="0"/>
          <a:chOff x="0" y="0"/>
          <a:chExt cx="0" cy="0"/>
        </a:xfrm>
      </p:grpSpPr>
      <p:sp>
        <p:nvSpPr>
          <p:cNvPr id="989" name="Google Shape;989;g2bb9a15ef93_0_100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p>
        </p:txBody>
      </p:sp>
      <p:sp>
        <p:nvSpPr>
          <p:cNvPr id="990" name="Google Shape;990;g2bb9a15ef93_0_100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3" name="Shape 993"/>
        <p:cNvGrpSpPr/>
        <p:nvPr/>
      </p:nvGrpSpPr>
      <p:grpSpPr>
        <a:xfrm>
          <a:off x="0" y="0"/>
          <a:ext cx="0" cy="0"/>
          <a:chOff x="0" y="0"/>
          <a:chExt cx="0" cy="0"/>
        </a:xfrm>
      </p:grpSpPr>
      <p:sp>
        <p:nvSpPr>
          <p:cNvPr id="994" name="Google Shape;994;g2672cfc2c3f_0_2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5" name="Google Shape;995;g2672cfc2c3f_0_2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8" name="Shape 998"/>
        <p:cNvGrpSpPr/>
        <p:nvPr/>
      </p:nvGrpSpPr>
      <p:grpSpPr>
        <a:xfrm>
          <a:off x="0" y="0"/>
          <a:ext cx="0" cy="0"/>
          <a:chOff x="0" y="0"/>
          <a:chExt cx="0" cy="0"/>
        </a:xfrm>
      </p:grpSpPr>
      <p:sp>
        <p:nvSpPr>
          <p:cNvPr id="999" name="Google Shape;999;g2bb9a15ef93_0_100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600"/>
              </a:spcBef>
              <a:spcAft>
                <a:spcPts val="0"/>
              </a:spcAft>
              <a:buSzPts val="1100"/>
              <a:buNone/>
              <a:defRPr sz="1300">
                <a:solidFill>
                  <a:srgbClr val="E4007C"/>
                </a:solidFill>
                <a:latin typeface="Noto Sans SemiBold"/>
                <a:ea typeface="Noto Sans SemiBold"/>
                <a:cs typeface="Noto Sans SemiBold"/>
                <a:sym typeface="Noto Sans SemiBold"/>
              </a:defRPr>
            </a:pPr>
            <a:r>
              <a:t>First Parenting Skill: Self-care (5 min) </a:t>
            </a:r>
            <a:endParaRPr sz="1300">
              <a:solidFill>
                <a:srgbClr val="E4007C"/>
              </a:solidFill>
              <a:latin typeface="Noto Sans SemiBold"/>
              <a:ea typeface="Noto Sans SemiBold"/>
              <a:cs typeface="Noto Sans SemiBold"/>
              <a:sym typeface="Noto Sans SemiBold"/>
            </a:endParaRPr>
          </a:p>
          <a:p>
            <a:pPr indent="0" lvl="0" marL="0" rtl="0" algn="just">
              <a:lnSpc>
                <a:spcPct val="115000"/>
              </a:lnSpc>
              <a:spcBef>
                <a:spcPts val="600"/>
              </a:spcBef>
              <a:spcAft>
                <a:spcPts val="0"/>
              </a:spcAft>
              <a:buSzPts val="1100"/>
              <a:buNone/>
              <a:defRPr sz="1200">
                <a:solidFill>
                  <a:srgbClr val="113D5C"/>
                </a:solidFill>
                <a:latin typeface="Noto Sans SemiBold"/>
                <a:ea typeface="Noto Sans SemiBold"/>
                <a:cs typeface="Noto Sans SemiBold"/>
                <a:sym typeface="Noto Sans SemiBold"/>
              </a:defRPr>
            </a:pPr>
            <a:r>
              <a:t>Instructions </a:t>
            </a:r>
            <a:endParaRPr sz="1200" u="sng">
              <a:solidFill>
                <a:srgbClr val="113D5C"/>
              </a:solidFill>
              <a:latin typeface="Noto Sans SemiBold"/>
              <a:ea typeface="Noto Sans SemiBold"/>
              <a:cs typeface="Noto Sans SemiBold"/>
              <a:sym typeface="Noto Sans SemiBold"/>
            </a:endParaRPr>
          </a:p>
          <a:p>
            <a:pPr indent="0" lvl="0" marL="0" rtl="0" algn="just">
              <a:lnSpc>
                <a:spcPct val="115000"/>
              </a:lnSpc>
              <a:spcBef>
                <a:spcPts val="1200"/>
              </a:spcBef>
              <a:spcAft>
                <a:spcPts val="0"/>
              </a:spcAft>
              <a:buSzPts val="1100"/>
              <a:buNone/>
              <a:defRPr sz="1200">
                <a:solidFill>
                  <a:srgbClr val="113D5C"/>
                </a:solidFill>
                <a:latin typeface="Noto Sans"/>
                <a:ea typeface="Noto Sans"/>
                <a:cs typeface="Noto Sans"/>
                <a:sym typeface="Noto Sans"/>
              </a:defRPr>
            </a:pPr>
            <a:r>
              <a:t>Share with the parents that we will begin Crianza con Conciencia+ by learning a short relaxation exercise. </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SzPts val="1100"/>
              <a:buNone/>
              <a:defRPr sz="1200">
                <a:solidFill>
                  <a:srgbClr val="113D5C"/>
                </a:solidFill>
                <a:latin typeface="Noto Sans"/>
                <a:ea typeface="Noto Sans"/>
                <a:cs typeface="Noto Sans"/>
                <a:sym typeface="Noto Sans"/>
              </a:defRPr>
            </a:pPr>
            <a:r>
              <a:t>Parenting can be hard and it is useful to learn a relaxation exercise that parents can use whenever they feel stressed or angry. This is a great parenting tool and life skill. </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SzPts val="1100"/>
              <a:buNone/>
              <a:defRPr sz="1200">
                <a:solidFill>
                  <a:srgbClr val="113D5C"/>
                </a:solidFill>
                <a:latin typeface="Noto Sans"/>
                <a:ea typeface="Noto Sans"/>
                <a:cs typeface="Noto Sans"/>
                <a:sym typeface="Noto Sans"/>
              </a:defRPr>
            </a:pPr>
            <a:r>
              <a:t>Tell participants to follow the Crianza con Conciencia+ prompts. Crianza con Conciencia+ will ask them to do the self-care exercise.</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SzPts val="1100"/>
              <a:buNone/>
              <a:defRPr sz="1200">
                <a:solidFill>
                  <a:srgbClr val="113D5C"/>
                </a:solidFill>
                <a:latin typeface="Noto Sans"/>
                <a:ea typeface="Noto Sans"/>
                <a:cs typeface="Noto Sans"/>
                <a:sym typeface="Noto Sans"/>
              </a:defRPr>
            </a:pPr>
            <a:r>
              <a:t>Play the video or audio for the whole group and practice the exercise together. </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SzPts val="1100"/>
              <a:buNone/>
              <a:defRPr sz="1200">
                <a:solidFill>
                  <a:srgbClr val="113D5C"/>
                </a:solidFill>
                <a:latin typeface="Noto Sans"/>
                <a:ea typeface="Noto Sans"/>
                <a:cs typeface="Noto Sans"/>
                <a:sym typeface="Noto Sans"/>
              </a:defRPr>
            </a:pPr>
            <a:r>
              <a:t>Ask the parents if they have any questions about the exercise. </a:t>
            </a:r>
            <a:endParaRPr sz="1200">
              <a:solidFill>
                <a:srgbClr val="113D5C"/>
              </a:solidFill>
              <a:latin typeface="Noto Sans"/>
              <a:ea typeface="Noto Sans"/>
              <a:cs typeface="Noto Sans"/>
              <a:sym typeface="Noto Sans"/>
            </a:endParaRPr>
          </a:p>
          <a:p>
            <a:pPr indent="0" lvl="0" marL="450000" rtl="0" algn="just">
              <a:lnSpc>
                <a:spcPct val="115000"/>
              </a:lnSpc>
              <a:spcBef>
                <a:spcPts val="1200"/>
              </a:spcBef>
              <a:spcAft>
                <a:spcPts val="1200"/>
              </a:spcAft>
              <a:buSzPts val="1100"/>
              <a:buNone/>
            </a:pPr>
            <a:endParaRPr sz="1200" u="sng">
              <a:solidFill>
                <a:srgbClr val="113D5C"/>
              </a:solidFill>
              <a:latin typeface="Noto Sans"/>
              <a:ea typeface="Noto Sans"/>
              <a:cs typeface="Noto Sans"/>
              <a:sym typeface="Noto Sans"/>
            </a:endParaRPr>
          </a:p>
        </p:txBody>
      </p:sp>
      <p:sp>
        <p:nvSpPr>
          <p:cNvPr id="1000" name="Google Shape;1000;g2bb9a15ef93_0_10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4" name="Shape 1004"/>
        <p:cNvGrpSpPr/>
        <p:nvPr/>
      </p:nvGrpSpPr>
      <p:grpSpPr>
        <a:xfrm>
          <a:off x="0" y="0"/>
          <a:ext cx="0" cy="0"/>
          <a:chOff x="0" y="0"/>
          <a:chExt cx="0" cy="0"/>
        </a:xfrm>
      </p:grpSpPr>
      <p:sp>
        <p:nvSpPr>
          <p:cNvPr id="1005" name="Google Shape;1005;g2bb9a15ef93_0_100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just">
              <a:lnSpc>
                <a:spcPct val="115000"/>
              </a:lnSpc>
              <a:spcBef>
                <a:spcPts val="600"/>
              </a:spcBef>
              <a:spcAft>
                <a:spcPts val="0"/>
              </a:spcAft>
              <a:buSzPts val="1100"/>
              <a:buNone/>
              <a:defRPr sz="1300">
                <a:solidFill>
                  <a:srgbClr val="E4007C"/>
                </a:solidFill>
                <a:latin typeface="Noto Sans SemiBold"/>
                <a:ea typeface="Noto Sans SemiBold"/>
                <a:cs typeface="Noto Sans SemiBold"/>
                <a:sym typeface="Noto Sans SemiBold"/>
              </a:defRPr>
            </a:pPr>
            <a:r>
              <a:t>Revisión general de la primera sesión del chatbot de Crianza con Conciencia+ (5 min) </a:t>
            </a:r>
            <a:endParaRPr sz="1300">
              <a:solidFill>
                <a:srgbClr val="E4007C"/>
              </a:solidFill>
              <a:latin typeface="Noto Sans SemiBold"/>
              <a:ea typeface="Noto Sans SemiBold"/>
              <a:cs typeface="Noto Sans SemiBold"/>
              <a:sym typeface="Noto Sans SemiBold"/>
            </a:endParaRPr>
          </a:p>
          <a:p>
            <a:pPr indent="0" lvl="0" marL="0" rtl="0" algn="just">
              <a:lnSpc>
                <a:spcPct val="115000"/>
              </a:lnSpc>
              <a:spcBef>
                <a:spcPts val="600"/>
              </a:spcBef>
              <a:spcAft>
                <a:spcPts val="0"/>
              </a:spcAft>
              <a:buSzPts val="1100"/>
              <a:buNone/>
              <a:defRPr sz="1200">
                <a:solidFill>
                  <a:srgbClr val="113D5C"/>
                </a:solidFill>
                <a:latin typeface="Noto Sans SemiBold"/>
                <a:ea typeface="Noto Sans SemiBold"/>
                <a:cs typeface="Noto Sans SemiBold"/>
                <a:sym typeface="Noto Sans SemiBold"/>
              </a:defRPr>
            </a:pPr>
            <a:r>
              <a:t>Overview</a:t>
            </a:r>
            <a:endParaRPr sz="1200">
              <a:solidFill>
                <a:srgbClr val="113D5C"/>
              </a:solidFill>
              <a:latin typeface="Noto Sans SemiBold"/>
              <a:ea typeface="Noto Sans SemiBold"/>
              <a:cs typeface="Noto Sans SemiBold"/>
              <a:sym typeface="Noto Sans SemiBold"/>
            </a:endParaRPr>
          </a:p>
          <a:p>
            <a:pPr indent="0" lvl="0" marL="0" rtl="0" algn="just">
              <a:lnSpc>
                <a:spcPct val="115000"/>
              </a:lnSpc>
              <a:spcBef>
                <a:spcPts val="1200"/>
              </a:spcBef>
              <a:spcAft>
                <a:spcPts val="0"/>
              </a:spcAft>
              <a:buSzPts val="1100"/>
              <a:buNone/>
              <a:defRPr sz="1200">
                <a:solidFill>
                  <a:srgbClr val="113D5C"/>
                </a:solidFill>
                <a:latin typeface="Noto Sans"/>
                <a:ea typeface="Noto Sans"/>
                <a:cs typeface="Noto Sans"/>
                <a:sym typeface="Noto Sans"/>
              </a:defRPr>
            </a:pPr>
            <a:r>
              <a:t>Padres, madres y cuidadores explorarán la primera sesión en el chatbot para ver qué se incluye normalmente en una sesión de Crianza con Conciencia+.</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SzPts val="1100"/>
              <a:buNone/>
              <a:defRPr sz="1200">
                <a:solidFill>
                  <a:srgbClr val="113D5C"/>
                </a:solidFill>
                <a:latin typeface="Noto Sans SemiBold"/>
                <a:ea typeface="Noto Sans SemiBold"/>
                <a:cs typeface="Noto Sans SemiBold"/>
                <a:sym typeface="Noto Sans SemiBold"/>
              </a:defRPr>
            </a:pPr>
            <a:r>
              <a:t>Instructions</a:t>
            </a:r>
            <a:endParaRPr sz="1200">
              <a:solidFill>
                <a:srgbClr val="113D5C"/>
              </a:solidFill>
              <a:latin typeface="Noto Sans SemiBold"/>
              <a:ea typeface="Noto Sans SemiBold"/>
              <a:cs typeface="Noto Sans SemiBold"/>
              <a:sym typeface="Noto Sans SemiBold"/>
            </a:endParaRPr>
          </a:p>
          <a:p>
            <a:pPr indent="0" lvl="0" marL="0" rtl="0" algn="just">
              <a:lnSpc>
                <a:spcPct val="115000"/>
              </a:lnSpc>
              <a:spcBef>
                <a:spcPts val="1200"/>
              </a:spcBef>
              <a:spcAft>
                <a:spcPts val="0"/>
              </a:spcAft>
              <a:buSzPts val="1100"/>
              <a:buNone/>
              <a:defRPr sz="1200">
                <a:solidFill>
                  <a:srgbClr val="113D5C"/>
                </a:solidFill>
                <a:latin typeface="Noto Sans"/>
                <a:ea typeface="Noto Sans"/>
                <a:cs typeface="Noto Sans"/>
                <a:sym typeface="Noto Sans"/>
              </a:defRPr>
            </a:pPr>
            <a:r>
              <a:t>Pídele a los padres, madres y cuidadores que se tomen un momento y completen la primera sesión, "Pasar Tiempo Uno a Uno con Mi Niña o Niño/Adolescente" en sus teléfonos. Recuérdales que no se trata de obtener cada una de las respuestas correctas en el cuestionario de la sesión, sino que todos estamos aquí para aprender juntos. </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SzPts val="1100"/>
              <a:buNone/>
              <a:defRPr sz="1200">
                <a:solidFill>
                  <a:srgbClr val="113D5C"/>
                </a:solidFill>
                <a:latin typeface="Noto Sans"/>
                <a:ea typeface="Noto Sans"/>
                <a:cs typeface="Noto Sans"/>
                <a:sym typeface="Noto Sans"/>
              </a:defRPr>
            </a:pPr>
            <a:r>
              <a:t>Tras completar la sesión, pide que compartan sus experiencias con el resto del grupo. Discute los temas que se incluyeron en la sesión y las ideas que surgieron.</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SzPts val="1100"/>
              <a:buNone/>
              <a:defRPr sz="1200">
                <a:solidFill>
                  <a:srgbClr val="113D5C"/>
                </a:solidFill>
                <a:latin typeface="Noto Sans"/>
                <a:ea typeface="Noto Sans"/>
                <a:cs typeface="Noto Sans"/>
                <a:sym typeface="Noto Sans"/>
              </a:defRPr>
            </a:pPr>
            <a:r>
              <a:t>Share with the parents that </a:t>
            </a:r>
            <a:endParaRPr sz="1200">
              <a:solidFill>
                <a:srgbClr val="113D5C"/>
              </a:solidFill>
              <a:latin typeface="Noto Sans"/>
              <a:ea typeface="Noto Sans"/>
              <a:cs typeface="Noto Sans"/>
              <a:sym typeface="Noto Sans"/>
            </a:endParaRPr>
          </a:p>
          <a:p>
            <a:pPr indent="-304800" lvl="0" marL="457200" rtl="0" algn="just">
              <a:lnSpc>
                <a:spcPct val="115000"/>
              </a:lnSpc>
              <a:spcBef>
                <a:spcPts val="120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Aunque no todas las sesiones incluirán cuestionarios y cómics, cada una de ellas incluirá tips o consejos. </a:t>
            </a:r>
            <a:endParaRPr sz="1200">
              <a:solidFill>
                <a:srgbClr val="113D5C"/>
              </a:solidFill>
              <a:latin typeface="Noto Sans"/>
              <a:ea typeface="Noto Sans"/>
              <a:cs typeface="Noto Sans"/>
              <a:sym typeface="Noto Sans"/>
            </a:endParaRPr>
          </a:p>
          <a:p>
            <a:pPr indent="-304800" lvl="0" marL="457200" rtl="0" algn="just">
              <a:lnSpc>
                <a:spcPct val="115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La sesión de cada persona será un poco diferente, ya que se personalizan según el perfil de los padres, madres o cuidadores.</a:t>
            </a:r>
          </a:p>
        </p:txBody>
      </p:sp>
      <p:sp>
        <p:nvSpPr>
          <p:cNvPr id="1006" name="Google Shape;1006;g2bb9a15ef93_0_100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9" name="Shape 1009"/>
        <p:cNvGrpSpPr/>
        <p:nvPr/>
      </p:nvGrpSpPr>
      <p:grpSpPr>
        <a:xfrm>
          <a:off x="0" y="0"/>
          <a:ext cx="0" cy="0"/>
          <a:chOff x="0" y="0"/>
          <a:chExt cx="0" cy="0"/>
        </a:xfrm>
      </p:grpSpPr>
      <p:sp>
        <p:nvSpPr>
          <p:cNvPr id="1010" name="Google Shape;1010;g2bb9a15ef93_0_10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100"/>
              <a:buNone/>
            </a:pPr>
            <a:endParaRPr b="1" sz="1200" u="sng">
              <a:solidFill>
                <a:schemeClr val="dk1"/>
              </a:solidFill>
            </a:endParaRPr>
          </a:p>
        </p:txBody>
      </p:sp>
      <p:sp>
        <p:nvSpPr>
          <p:cNvPr id="1011" name="Google Shape;1011;g2bb9a15ef93_0_10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8" name="Shape 1028"/>
        <p:cNvGrpSpPr/>
        <p:nvPr/>
      </p:nvGrpSpPr>
      <p:grpSpPr>
        <a:xfrm>
          <a:off x="0" y="0"/>
          <a:ext cx="0" cy="0"/>
          <a:chOff x="0" y="0"/>
          <a:chExt cx="0" cy="0"/>
        </a:xfrm>
      </p:grpSpPr>
      <p:sp>
        <p:nvSpPr>
          <p:cNvPr id="1029" name="Google Shape;1029;g2bb9a15ef93_0_10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defRPr sz="1200">
                <a:solidFill>
                  <a:srgbClr val="113D5C"/>
                </a:solidFill>
                <a:latin typeface="Noto Sans SemiBold"/>
                <a:ea typeface="Noto Sans SemiBold"/>
                <a:cs typeface="Noto Sans SemiBold"/>
                <a:sym typeface="Noto Sans SemiBold"/>
              </a:defRPr>
            </a:pPr>
            <a:r>
              <a:t>Overview </a:t>
            </a:r>
            <a:endParaRPr sz="1200">
              <a:solidFill>
                <a:srgbClr val="113D5C"/>
              </a:solidFill>
              <a:latin typeface="Noto Sans SemiBold"/>
              <a:ea typeface="Noto Sans SemiBold"/>
              <a:cs typeface="Noto Sans SemiBold"/>
              <a:sym typeface="Noto Sans SemiBold"/>
            </a:endParaRPr>
          </a:p>
          <a:p>
            <a:pPr indent="0" lvl="0" marL="0" rtl="0" algn="just">
              <a:lnSpc>
                <a:spcPct val="115000"/>
              </a:lnSpc>
              <a:spcBef>
                <a:spcPts val="1200"/>
              </a:spcBef>
              <a:spcAft>
                <a:spcPts val="0"/>
              </a:spcAft>
              <a:buNone/>
              <a:defRPr sz="1200">
                <a:solidFill>
                  <a:srgbClr val="113D5C"/>
                </a:solidFill>
                <a:latin typeface="Noto Sans"/>
                <a:ea typeface="Noto Sans"/>
                <a:cs typeface="Noto Sans"/>
                <a:sym typeface="Noto Sans"/>
              </a:defRPr>
            </a:pPr>
            <a:r>
              <a:t>Participants may encounter some challenges while interacting with the Crianza con Conciencia+ chatbot. Show the participants how to troubleshoot issues with the chatbot. </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None/>
              <a:defRPr sz="1200">
                <a:solidFill>
                  <a:srgbClr val="113D5C"/>
                </a:solidFill>
                <a:latin typeface="Noto Sans SemiBold"/>
                <a:ea typeface="Noto Sans SemiBold"/>
                <a:cs typeface="Noto Sans SemiBold"/>
                <a:sym typeface="Noto Sans SemiBold"/>
              </a:defRPr>
            </a:pPr>
            <a:r>
              <a:t>Instructions</a:t>
            </a:r>
            <a:endParaRPr sz="1200">
              <a:solidFill>
                <a:srgbClr val="113D5C"/>
              </a:solidFill>
              <a:latin typeface="Noto Sans SemiBold"/>
              <a:ea typeface="Noto Sans SemiBold"/>
              <a:cs typeface="Noto Sans SemiBold"/>
              <a:sym typeface="Noto Sans SemiBold"/>
            </a:endParaRPr>
          </a:p>
          <a:p>
            <a:pPr indent="0" lvl="0" marL="0" rtl="0" algn="just">
              <a:lnSpc>
                <a:spcPct val="115000"/>
              </a:lnSpc>
              <a:spcBef>
                <a:spcPts val="1200"/>
              </a:spcBef>
              <a:spcAft>
                <a:spcPts val="0"/>
              </a:spcAft>
              <a:buNone/>
              <a:defRPr sz="1200">
                <a:solidFill>
                  <a:srgbClr val="113D5C"/>
                </a:solidFill>
                <a:latin typeface="Noto Sans"/>
                <a:ea typeface="Noto Sans"/>
                <a:cs typeface="Noto Sans"/>
                <a:sym typeface="Noto Sans"/>
              </a:defRPr>
            </a:pPr>
            <a:r>
              <a:t>Ask participants to show each other how to solve the following challenges:</a:t>
            </a:r>
            <a:endParaRPr sz="1200">
              <a:solidFill>
                <a:srgbClr val="113D5C"/>
              </a:solidFill>
              <a:latin typeface="Noto Sans"/>
              <a:ea typeface="Noto Sans"/>
              <a:cs typeface="Noto Sans"/>
              <a:sym typeface="Noto Sans"/>
            </a:endParaRPr>
          </a:p>
          <a:p>
            <a:pPr indent="-279400" lvl="0" marL="457200" rtl="0" algn="just">
              <a:lnSpc>
                <a:spcPct val="115000"/>
              </a:lnSpc>
              <a:spcBef>
                <a:spcPts val="120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I am stuck in Crianza con Conciencia+, or the ‘Next’ button does not appear.</a:t>
            </a:r>
            <a:endParaRPr sz="1200">
              <a:solidFill>
                <a:srgbClr val="113D5C"/>
              </a:solidFill>
              <a:latin typeface="Noto Sans"/>
              <a:ea typeface="Noto Sans"/>
              <a:cs typeface="Noto Sans"/>
              <a:sym typeface="Noto Sans"/>
            </a:endParaRPr>
          </a:p>
          <a:p>
            <a:pPr indent="-304800" lvl="1" marL="914400" rtl="0" algn="just">
              <a:lnSpc>
                <a:spcPct val="115000"/>
              </a:lnSpc>
              <a:spcBef>
                <a:spcPts val="120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Type SIGUIENTE to navigate to your next activity.</a:t>
            </a:r>
            <a:endParaRPr sz="1200">
              <a:solidFill>
                <a:srgbClr val="113D5C"/>
              </a:solidFill>
              <a:latin typeface="Noto Sans"/>
              <a:ea typeface="Noto Sans"/>
              <a:cs typeface="Noto Sans"/>
              <a:sym typeface="Noto Sans"/>
            </a:endParaRPr>
          </a:p>
          <a:p>
            <a:pPr indent="-279400" lvl="0" marL="457200" rtl="0" algn="just">
              <a:lnSpc>
                <a:spcPct val="115000"/>
              </a:lnSpc>
              <a:spcBef>
                <a:spcPts val="120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I don’t know how to access the main Menu or what the Menu does.</a:t>
            </a:r>
            <a:endParaRPr sz="1200">
              <a:solidFill>
                <a:srgbClr val="113D5C"/>
              </a:solidFill>
              <a:latin typeface="Noto Sans"/>
              <a:ea typeface="Noto Sans"/>
              <a:cs typeface="Noto Sans"/>
              <a:sym typeface="Noto Sans"/>
            </a:endParaRPr>
          </a:p>
          <a:p>
            <a:pPr indent="-304800" lvl="1" marL="914400" rtl="0" algn="just">
              <a:lnSpc>
                <a:spcPct val="115000"/>
              </a:lnSpc>
              <a:spcBef>
                <a:spcPts val="120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Type MENU at any time to:</a:t>
            </a:r>
            <a:endParaRPr sz="1200">
              <a:solidFill>
                <a:srgbClr val="113D5C"/>
              </a:solidFill>
              <a:latin typeface="Noto Sans"/>
              <a:ea typeface="Noto Sans"/>
              <a:cs typeface="Noto Sans"/>
              <a:sym typeface="Noto Sans"/>
            </a:endParaRPr>
          </a:p>
          <a:p>
            <a:pPr indent="-304800" lvl="2" marL="1371600" rtl="0" algn="just">
              <a:lnSpc>
                <a:spcPct val="115000"/>
              </a:lnSpc>
              <a:spcBef>
                <a:spcPts val="120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Track your progress </a:t>
            </a:r>
            <a:endParaRPr sz="1200">
              <a:solidFill>
                <a:srgbClr val="113D5C"/>
              </a:solidFill>
              <a:latin typeface="Noto Sans"/>
              <a:ea typeface="Noto Sans"/>
              <a:cs typeface="Noto Sans"/>
              <a:sym typeface="Noto Sans"/>
            </a:endParaRPr>
          </a:p>
          <a:p>
            <a:pPr indent="-304800" lvl="2" marL="1371600" rtl="0" algn="just">
              <a:lnSpc>
                <a:spcPct val="115000"/>
              </a:lnSpc>
              <a:spcBef>
                <a:spcPts val="120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Change settings (how/when you receive messages, update your details for tailored content)</a:t>
            </a:r>
            <a:endParaRPr sz="1200">
              <a:solidFill>
                <a:srgbClr val="113D5C"/>
              </a:solidFill>
              <a:latin typeface="Noto Sans"/>
              <a:ea typeface="Noto Sans"/>
              <a:cs typeface="Noto Sans"/>
              <a:sym typeface="Noto Sans"/>
            </a:endParaRPr>
          </a:p>
          <a:p>
            <a:pPr indent="-304800" lvl="2" marL="1371600" rtl="0" algn="just">
              <a:lnSpc>
                <a:spcPct val="115000"/>
              </a:lnSpc>
              <a:spcBef>
                <a:spcPts val="120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Watch the onboarding video again and get tips to navigate Crianza con Conciencia+.</a:t>
            </a:r>
            <a:endParaRPr sz="1200">
              <a:solidFill>
                <a:srgbClr val="113D5C"/>
              </a:solidFill>
              <a:latin typeface="Noto Sans"/>
              <a:ea typeface="Noto Sans"/>
              <a:cs typeface="Noto Sans"/>
              <a:sym typeface="Noto Sans"/>
            </a:endParaRPr>
          </a:p>
          <a:p>
            <a:pPr indent="-304800" lvl="2" marL="1371600" rtl="0" algn="just">
              <a:lnSpc>
                <a:spcPct val="115000"/>
              </a:lnSpc>
              <a:spcBef>
                <a:spcPts val="120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Get help with navigating specific challenges in applying new skills.</a:t>
            </a:r>
            <a:endParaRPr sz="1200">
              <a:solidFill>
                <a:srgbClr val="113D5C"/>
              </a:solidFill>
              <a:latin typeface="Noto Sans"/>
              <a:ea typeface="Noto Sans"/>
              <a:cs typeface="Noto Sans"/>
              <a:sym typeface="Noto Sans"/>
            </a:endParaRPr>
          </a:p>
          <a:p>
            <a:pPr indent="-279400" lvl="0" marL="457200" rtl="0" algn="just">
              <a:lnSpc>
                <a:spcPct val="115000"/>
              </a:lnSpc>
              <a:spcBef>
                <a:spcPts val="120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I have an emergency and need immediate help.</a:t>
            </a:r>
            <a:endParaRPr sz="1200">
              <a:solidFill>
                <a:srgbClr val="113D5C"/>
              </a:solidFill>
              <a:latin typeface="Noto Sans"/>
              <a:ea typeface="Noto Sans"/>
              <a:cs typeface="Noto Sans"/>
              <a:sym typeface="Noto Sans"/>
            </a:endParaRPr>
          </a:p>
          <a:p>
            <a:pPr indent="-304800" lvl="1" marL="914400" rtl="0" algn="just">
              <a:lnSpc>
                <a:spcPct val="115000"/>
              </a:lnSpc>
              <a:spcBef>
                <a:spcPts val="120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Type HELP at any time to access resources and contact details in your community if you need assistance around family violence, sexual violence, mental health, or other emergencies.</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1200"/>
              </a:spcAft>
              <a:buNone/>
              <a:defRPr sz="1200">
                <a:solidFill>
                  <a:srgbClr val="113D5C"/>
                </a:solidFill>
                <a:latin typeface="Noto Sans"/>
                <a:ea typeface="Noto Sans"/>
                <a:cs typeface="Noto Sans"/>
                <a:sym typeface="Noto Sans"/>
              </a:defRPr>
            </a:pPr>
            <a:r>
              <a:t>Ask the parents if they have any questions about using Crianza con Conciencia+ Chatbot </a:t>
            </a:r>
          </a:p>
        </p:txBody>
      </p:sp>
      <p:sp>
        <p:nvSpPr>
          <p:cNvPr id="1030" name="Google Shape;1030;g2bb9a15ef93_0_103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9" name="Shape 1049"/>
        <p:cNvGrpSpPr/>
        <p:nvPr/>
      </p:nvGrpSpPr>
      <p:grpSpPr>
        <a:xfrm>
          <a:off x="0" y="0"/>
          <a:ext cx="0" cy="0"/>
          <a:chOff x="0" y="0"/>
          <a:chExt cx="0" cy="0"/>
        </a:xfrm>
      </p:grpSpPr>
      <p:sp>
        <p:nvSpPr>
          <p:cNvPr id="1050" name="Google Shape;1050;g2bb9a15ef93_0_10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1200"/>
              </a:spcAft>
              <a:buNone/>
              <a:defRPr sz="1200">
                <a:solidFill>
                  <a:srgbClr val="113D5C"/>
                </a:solidFill>
                <a:latin typeface="Noto Sans SemiBold"/>
                <a:ea typeface="Noto Sans SemiBold"/>
                <a:cs typeface="Noto Sans SemiBold"/>
                <a:sym typeface="Noto Sans SemiBold"/>
              </a:defRPr>
            </a:pPr>
            <a:r>
              <a:t>Using MENU to change the settings </a:t>
            </a:r>
          </a:p>
        </p:txBody>
      </p:sp>
      <p:sp>
        <p:nvSpPr>
          <p:cNvPr id="1051" name="Google Shape;1051;g2bb9a15ef93_0_105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5" name="Shape 1055"/>
        <p:cNvGrpSpPr/>
        <p:nvPr/>
      </p:nvGrpSpPr>
      <p:grpSpPr>
        <a:xfrm>
          <a:off x="0" y="0"/>
          <a:ext cx="0" cy="0"/>
          <a:chOff x="0" y="0"/>
          <a:chExt cx="0" cy="0"/>
        </a:xfrm>
      </p:grpSpPr>
      <p:sp>
        <p:nvSpPr>
          <p:cNvPr id="1056" name="Google Shape;1056;g2bb9a15ef93_0_10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1200"/>
              </a:spcAft>
              <a:buNone/>
              <a:defRPr sz="1200">
                <a:solidFill>
                  <a:srgbClr val="113D5C"/>
                </a:solidFill>
                <a:latin typeface="Noto Sans SemiBold"/>
                <a:ea typeface="Noto Sans SemiBold"/>
                <a:cs typeface="Noto Sans SemiBold"/>
                <a:sym typeface="Noto Sans SemiBold"/>
              </a:defRPr>
            </a:pPr>
            <a:r>
              <a:t>Usar MENÚ para volver a ver las sesiones que han completado </a:t>
            </a:r>
          </a:p>
        </p:txBody>
      </p:sp>
      <p:sp>
        <p:nvSpPr>
          <p:cNvPr id="1057" name="Google Shape;1057;g2bb9a15ef93_0_105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266f4ffd752_0_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p>
        </p:txBody>
      </p:sp>
      <p:sp>
        <p:nvSpPr>
          <p:cNvPr id="319" name="Google Shape;319;g266f4ffd752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1" name="Shape 1061"/>
        <p:cNvGrpSpPr/>
        <p:nvPr/>
      </p:nvGrpSpPr>
      <p:grpSpPr>
        <a:xfrm>
          <a:off x="0" y="0"/>
          <a:ext cx="0" cy="0"/>
          <a:chOff x="0" y="0"/>
          <a:chExt cx="0" cy="0"/>
        </a:xfrm>
      </p:grpSpPr>
      <p:sp>
        <p:nvSpPr>
          <p:cNvPr id="1062" name="Google Shape;1062;g2bb9a15ef93_0_12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3" name="Google Shape;1063;g2bb9a15ef93_0_12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7" name="Shape 1067"/>
        <p:cNvGrpSpPr/>
        <p:nvPr/>
      </p:nvGrpSpPr>
      <p:grpSpPr>
        <a:xfrm>
          <a:off x="0" y="0"/>
          <a:ext cx="0" cy="0"/>
          <a:chOff x="0" y="0"/>
          <a:chExt cx="0" cy="0"/>
        </a:xfrm>
      </p:grpSpPr>
      <p:sp>
        <p:nvSpPr>
          <p:cNvPr id="1068" name="Google Shape;1068;g2672cfc2c3f_0_3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9" name="Google Shape;1069;g2672cfc2c3f_0_3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2" name="Shape 1072"/>
        <p:cNvGrpSpPr/>
        <p:nvPr/>
      </p:nvGrpSpPr>
      <p:grpSpPr>
        <a:xfrm>
          <a:off x="0" y="0"/>
          <a:ext cx="0" cy="0"/>
          <a:chOff x="0" y="0"/>
          <a:chExt cx="0" cy="0"/>
        </a:xfrm>
      </p:grpSpPr>
      <p:sp>
        <p:nvSpPr>
          <p:cNvPr id="1073" name="Google Shape;1073;g2672cfc2c3f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4" name="Google Shape;1074;g2672cfc2c3f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7" name="Shape 1077"/>
        <p:cNvGrpSpPr/>
        <p:nvPr/>
      </p:nvGrpSpPr>
      <p:grpSpPr>
        <a:xfrm>
          <a:off x="0" y="0"/>
          <a:ext cx="0" cy="0"/>
          <a:chOff x="0" y="0"/>
          <a:chExt cx="0" cy="0"/>
        </a:xfrm>
      </p:grpSpPr>
      <p:sp>
        <p:nvSpPr>
          <p:cNvPr id="1078" name="Google Shape;1078;g2672cfc2c3f_0_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endParaRPr b="1" sz="1200" u="sng">
              <a:solidFill>
                <a:schemeClr val="dk1"/>
              </a:solidFill>
            </a:endParaRPr>
          </a:p>
        </p:txBody>
      </p:sp>
      <p:sp>
        <p:nvSpPr>
          <p:cNvPr id="1079" name="Google Shape;1079;g2672cfc2c3f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7" name="Shape 1087"/>
        <p:cNvGrpSpPr/>
        <p:nvPr/>
      </p:nvGrpSpPr>
      <p:grpSpPr>
        <a:xfrm>
          <a:off x="0" y="0"/>
          <a:ext cx="0" cy="0"/>
          <a:chOff x="0" y="0"/>
          <a:chExt cx="0" cy="0"/>
        </a:xfrm>
      </p:grpSpPr>
      <p:sp>
        <p:nvSpPr>
          <p:cNvPr id="1088" name="Google Shape;1088;g2672cfc2c3f_0_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endParaRPr b="1" sz="1200" u="sng">
              <a:solidFill>
                <a:schemeClr val="dk1"/>
              </a:solidFill>
            </a:endParaRPr>
          </a:p>
        </p:txBody>
      </p:sp>
      <p:sp>
        <p:nvSpPr>
          <p:cNvPr id="1089" name="Google Shape;1089;g2672cfc2c3f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0" name="Shape 1110"/>
        <p:cNvGrpSpPr/>
        <p:nvPr/>
      </p:nvGrpSpPr>
      <p:grpSpPr>
        <a:xfrm>
          <a:off x="0" y="0"/>
          <a:ext cx="0" cy="0"/>
          <a:chOff x="0" y="0"/>
          <a:chExt cx="0" cy="0"/>
        </a:xfrm>
      </p:grpSpPr>
      <p:sp>
        <p:nvSpPr>
          <p:cNvPr id="1111" name="Google Shape;1111;g2672cfc2c3f_0_1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endParaRPr b="1" sz="1200" u="sng">
              <a:solidFill>
                <a:schemeClr val="dk1"/>
              </a:solidFill>
            </a:endParaRPr>
          </a:p>
        </p:txBody>
      </p:sp>
      <p:sp>
        <p:nvSpPr>
          <p:cNvPr id="1112" name="Google Shape;1112;g2672cfc2c3f_0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7" name="Shape 1117"/>
        <p:cNvGrpSpPr/>
        <p:nvPr/>
      </p:nvGrpSpPr>
      <p:grpSpPr>
        <a:xfrm>
          <a:off x="0" y="0"/>
          <a:ext cx="0" cy="0"/>
          <a:chOff x="0" y="0"/>
          <a:chExt cx="0" cy="0"/>
        </a:xfrm>
      </p:grpSpPr>
      <p:sp>
        <p:nvSpPr>
          <p:cNvPr id="1118" name="Google Shape;1118;g2672cfc2c3f_0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9" name="Google Shape;1119;g2672cfc2c3f_0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3" name="Shape 1123"/>
        <p:cNvGrpSpPr/>
        <p:nvPr/>
      </p:nvGrpSpPr>
      <p:grpSpPr>
        <a:xfrm>
          <a:off x="0" y="0"/>
          <a:ext cx="0" cy="0"/>
          <a:chOff x="0" y="0"/>
          <a:chExt cx="0" cy="0"/>
        </a:xfrm>
      </p:grpSpPr>
      <p:sp>
        <p:nvSpPr>
          <p:cNvPr id="1124" name="Google Shape;1124;g2672cfc2c3f_0_3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5" name="Google Shape;1125;g2672cfc2c3f_0_3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8" name="Shape 1128"/>
        <p:cNvGrpSpPr/>
        <p:nvPr/>
      </p:nvGrpSpPr>
      <p:grpSpPr>
        <a:xfrm>
          <a:off x="0" y="0"/>
          <a:ext cx="0" cy="0"/>
          <a:chOff x="0" y="0"/>
          <a:chExt cx="0" cy="0"/>
        </a:xfrm>
      </p:grpSpPr>
      <p:sp>
        <p:nvSpPr>
          <p:cNvPr id="1129" name="Google Shape;1129;g1e70f730c27_0_68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p>
        </p:txBody>
      </p:sp>
      <p:sp>
        <p:nvSpPr>
          <p:cNvPr id="1130" name="Google Shape;1130;g1e70f730c27_0_6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1" name="Shape 1151"/>
        <p:cNvGrpSpPr/>
        <p:nvPr/>
      </p:nvGrpSpPr>
      <p:grpSpPr>
        <a:xfrm>
          <a:off x="0" y="0"/>
          <a:ext cx="0" cy="0"/>
          <a:chOff x="0" y="0"/>
          <a:chExt cx="0" cy="0"/>
        </a:xfrm>
      </p:grpSpPr>
      <p:sp>
        <p:nvSpPr>
          <p:cNvPr id="1152" name="Google Shape;1152;g2678279555f_4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p>
        </p:txBody>
      </p:sp>
      <p:sp>
        <p:nvSpPr>
          <p:cNvPr id="1153" name="Google Shape;1153;g2678279555f_4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2b37ab3d4e2_0_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Bienvenida a los grupos </a:t>
            </a:r>
          </a:p>
        </p:txBody>
      </p:sp>
      <p:sp>
        <p:nvSpPr>
          <p:cNvPr id="332" name="Google Shape;332;g2b37ab3d4e2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4" name="Shape 1174"/>
        <p:cNvGrpSpPr/>
        <p:nvPr/>
      </p:nvGrpSpPr>
      <p:grpSpPr>
        <a:xfrm>
          <a:off x="0" y="0"/>
          <a:ext cx="0" cy="0"/>
          <a:chOff x="0" y="0"/>
          <a:chExt cx="0" cy="0"/>
        </a:xfrm>
      </p:grpSpPr>
      <p:sp>
        <p:nvSpPr>
          <p:cNvPr id="1175" name="Google Shape;1175;g2672cfc2c3f_0_39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p>
        </p:txBody>
      </p:sp>
      <p:sp>
        <p:nvSpPr>
          <p:cNvPr id="1176" name="Google Shape;1176;g2672cfc2c3f_0_3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2" name="Shape 1182"/>
        <p:cNvGrpSpPr/>
        <p:nvPr/>
      </p:nvGrpSpPr>
      <p:grpSpPr>
        <a:xfrm>
          <a:off x="0" y="0"/>
          <a:ext cx="0" cy="0"/>
          <a:chOff x="0" y="0"/>
          <a:chExt cx="0" cy="0"/>
        </a:xfrm>
      </p:grpSpPr>
      <p:sp>
        <p:nvSpPr>
          <p:cNvPr id="1183" name="Google Shape;1183;g2672cfc2c3f_0_3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4" name="Google Shape;1184;g2672cfc2c3f_0_3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7" name="Shape 1187"/>
        <p:cNvGrpSpPr/>
        <p:nvPr/>
      </p:nvGrpSpPr>
      <p:grpSpPr>
        <a:xfrm>
          <a:off x="0" y="0"/>
          <a:ext cx="0" cy="0"/>
          <a:chOff x="0" y="0"/>
          <a:chExt cx="0" cy="0"/>
        </a:xfrm>
      </p:grpSpPr>
      <p:sp>
        <p:nvSpPr>
          <p:cNvPr id="1188" name="Google Shape;1188;g267827957df_3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1000"/>
              </a:spcAft>
              <a:buClr>
                <a:schemeClr val="dk1"/>
              </a:buClr>
              <a:buSzPts val="1100"/>
              <a:buFont typeface="Arial"/>
              <a:buNone/>
            </a:pPr>
          </a:p>
        </p:txBody>
      </p:sp>
      <p:sp>
        <p:nvSpPr>
          <p:cNvPr id="1189" name="Google Shape;1189;g267827957df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5" name="Shape 1195"/>
        <p:cNvGrpSpPr/>
        <p:nvPr/>
      </p:nvGrpSpPr>
      <p:grpSpPr>
        <a:xfrm>
          <a:off x="0" y="0"/>
          <a:ext cx="0" cy="0"/>
          <a:chOff x="0" y="0"/>
          <a:chExt cx="0" cy="0"/>
        </a:xfrm>
      </p:grpSpPr>
      <p:sp>
        <p:nvSpPr>
          <p:cNvPr id="1196" name="Google Shape;1196;g2672cfc2c3f_0_4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7" name="Google Shape;1197;g2672cfc2c3f_0_4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7" name="Shape 1207"/>
        <p:cNvGrpSpPr/>
        <p:nvPr/>
      </p:nvGrpSpPr>
      <p:grpSpPr>
        <a:xfrm>
          <a:off x="0" y="0"/>
          <a:ext cx="0" cy="0"/>
          <a:chOff x="0" y="0"/>
          <a:chExt cx="0" cy="0"/>
        </a:xfrm>
      </p:grpSpPr>
      <p:sp>
        <p:nvSpPr>
          <p:cNvPr id="1208" name="Google Shape;1208;g2672cfc2c3f_0_4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9" name="Google Shape;1209;g2672cfc2c3f_0_4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9" name="Shape 1219"/>
        <p:cNvGrpSpPr/>
        <p:nvPr/>
      </p:nvGrpSpPr>
      <p:grpSpPr>
        <a:xfrm>
          <a:off x="0" y="0"/>
          <a:ext cx="0" cy="0"/>
          <a:chOff x="0" y="0"/>
          <a:chExt cx="0" cy="0"/>
        </a:xfrm>
      </p:grpSpPr>
      <p:sp>
        <p:nvSpPr>
          <p:cNvPr id="1220" name="Google Shape;1220;g2672cfc2c3f_0_4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Bienvenida a los grupos </a:t>
            </a:r>
          </a:p>
        </p:txBody>
      </p:sp>
      <p:sp>
        <p:nvSpPr>
          <p:cNvPr id="1221" name="Google Shape;1221;g2672cfc2c3f_0_4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6" name="Shape 1226"/>
        <p:cNvGrpSpPr/>
        <p:nvPr/>
      </p:nvGrpSpPr>
      <p:grpSpPr>
        <a:xfrm>
          <a:off x="0" y="0"/>
          <a:ext cx="0" cy="0"/>
          <a:chOff x="0" y="0"/>
          <a:chExt cx="0" cy="0"/>
        </a:xfrm>
      </p:grpSpPr>
      <p:sp>
        <p:nvSpPr>
          <p:cNvPr id="1227" name="Google Shape;1227;g2672cfc2c3f_0_4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8" name="Google Shape;1228;g2672cfc2c3f_0_4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3" name="Shape 1233"/>
        <p:cNvGrpSpPr/>
        <p:nvPr/>
      </p:nvGrpSpPr>
      <p:grpSpPr>
        <a:xfrm>
          <a:off x="0" y="0"/>
          <a:ext cx="0" cy="0"/>
          <a:chOff x="0" y="0"/>
          <a:chExt cx="0" cy="0"/>
        </a:xfrm>
      </p:grpSpPr>
      <p:sp>
        <p:nvSpPr>
          <p:cNvPr id="1234" name="Google Shape;1234;g2672cfc2c3f_0_4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5" name="Google Shape;1235;g2672cfc2c3f_0_4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8" name="Shape 1238"/>
        <p:cNvGrpSpPr/>
        <p:nvPr/>
      </p:nvGrpSpPr>
      <p:grpSpPr>
        <a:xfrm>
          <a:off x="0" y="0"/>
          <a:ext cx="0" cy="0"/>
          <a:chOff x="0" y="0"/>
          <a:chExt cx="0" cy="0"/>
        </a:xfrm>
      </p:grpSpPr>
      <p:sp>
        <p:nvSpPr>
          <p:cNvPr id="1239" name="Google Shape;1239;g2672cfc2c3f_0_4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0" name="Google Shape;1240;g2672cfc2c3f_0_4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3" name="Shape 1243"/>
        <p:cNvGrpSpPr/>
        <p:nvPr/>
      </p:nvGrpSpPr>
      <p:grpSpPr>
        <a:xfrm>
          <a:off x="0" y="0"/>
          <a:ext cx="0" cy="0"/>
          <a:chOff x="0" y="0"/>
          <a:chExt cx="0" cy="0"/>
        </a:xfrm>
      </p:grpSpPr>
      <p:sp>
        <p:nvSpPr>
          <p:cNvPr id="1244" name="Google Shape;1244;g2672cfc2c3f_0_4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5" name="Google Shape;1245;g2672cfc2c3f_0_4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2678004976b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2678004976b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8" name="Shape 1248"/>
        <p:cNvGrpSpPr/>
        <p:nvPr/>
      </p:nvGrpSpPr>
      <p:grpSpPr>
        <a:xfrm>
          <a:off x="0" y="0"/>
          <a:ext cx="0" cy="0"/>
          <a:chOff x="0" y="0"/>
          <a:chExt cx="0" cy="0"/>
        </a:xfrm>
      </p:grpSpPr>
      <p:sp>
        <p:nvSpPr>
          <p:cNvPr id="1249" name="Google Shape;1249;g27eae463212_0_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p>
        </p:txBody>
      </p:sp>
      <p:sp>
        <p:nvSpPr>
          <p:cNvPr id="1250" name="Google Shape;1250;g27eae463212_0_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5" name="Shape 1255"/>
        <p:cNvGrpSpPr/>
        <p:nvPr/>
      </p:nvGrpSpPr>
      <p:grpSpPr>
        <a:xfrm>
          <a:off x="0" y="0"/>
          <a:ext cx="0" cy="0"/>
          <a:chOff x="0" y="0"/>
          <a:chExt cx="0" cy="0"/>
        </a:xfrm>
      </p:grpSpPr>
      <p:sp>
        <p:nvSpPr>
          <p:cNvPr id="1256" name="Google Shape;1256;g2672cfc2c3f_0_4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p>
        </p:txBody>
      </p:sp>
      <p:sp>
        <p:nvSpPr>
          <p:cNvPr id="1257" name="Google Shape;1257;g2672cfc2c3f_0_47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2" name="Shape 1262"/>
        <p:cNvGrpSpPr/>
        <p:nvPr/>
      </p:nvGrpSpPr>
      <p:grpSpPr>
        <a:xfrm>
          <a:off x="0" y="0"/>
          <a:ext cx="0" cy="0"/>
          <a:chOff x="0" y="0"/>
          <a:chExt cx="0" cy="0"/>
        </a:xfrm>
      </p:grpSpPr>
      <p:sp>
        <p:nvSpPr>
          <p:cNvPr id="1263" name="Google Shape;1263;g2672cfc2c3f_0_48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p>
        </p:txBody>
      </p:sp>
      <p:sp>
        <p:nvSpPr>
          <p:cNvPr id="1264" name="Google Shape;1264;g2672cfc2c3f_0_48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9" name="Shape 1269"/>
        <p:cNvGrpSpPr/>
        <p:nvPr/>
      </p:nvGrpSpPr>
      <p:grpSpPr>
        <a:xfrm>
          <a:off x="0" y="0"/>
          <a:ext cx="0" cy="0"/>
          <a:chOff x="0" y="0"/>
          <a:chExt cx="0" cy="0"/>
        </a:xfrm>
      </p:grpSpPr>
      <p:sp>
        <p:nvSpPr>
          <p:cNvPr id="1270" name="Google Shape;1270;g2672cfc2c3f_0_48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p>
        </p:txBody>
      </p:sp>
      <p:sp>
        <p:nvSpPr>
          <p:cNvPr id="1271" name="Google Shape;1271;g2672cfc2c3f_0_48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6" name="Shape 1276"/>
        <p:cNvGrpSpPr/>
        <p:nvPr/>
      </p:nvGrpSpPr>
      <p:grpSpPr>
        <a:xfrm>
          <a:off x="0" y="0"/>
          <a:ext cx="0" cy="0"/>
          <a:chOff x="0" y="0"/>
          <a:chExt cx="0" cy="0"/>
        </a:xfrm>
      </p:grpSpPr>
      <p:sp>
        <p:nvSpPr>
          <p:cNvPr id="1277" name="Google Shape;1277;g2672cfc2c3f_0_4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8" name="Google Shape;1278;g2672cfc2c3f_0_4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5" name="Shape 1285"/>
        <p:cNvGrpSpPr/>
        <p:nvPr/>
      </p:nvGrpSpPr>
      <p:grpSpPr>
        <a:xfrm>
          <a:off x="0" y="0"/>
          <a:ext cx="0" cy="0"/>
          <a:chOff x="0" y="0"/>
          <a:chExt cx="0" cy="0"/>
        </a:xfrm>
      </p:grpSpPr>
      <p:sp>
        <p:nvSpPr>
          <p:cNvPr id="1286" name="Google Shape;1286;g2672cfc2c3f_0_5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7" name="Google Shape;1287;g2672cfc2c3f_0_5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4" name="Shape 1294"/>
        <p:cNvGrpSpPr/>
        <p:nvPr/>
      </p:nvGrpSpPr>
      <p:grpSpPr>
        <a:xfrm>
          <a:off x="0" y="0"/>
          <a:ext cx="0" cy="0"/>
          <a:chOff x="0" y="0"/>
          <a:chExt cx="0" cy="0"/>
        </a:xfrm>
      </p:grpSpPr>
      <p:sp>
        <p:nvSpPr>
          <p:cNvPr id="1295" name="Google Shape;1295;g2672cfc2c3f_0_5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6" name="Google Shape;1296;g2672cfc2c3f_0_5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9" name="Shape 1309"/>
        <p:cNvGrpSpPr/>
        <p:nvPr/>
      </p:nvGrpSpPr>
      <p:grpSpPr>
        <a:xfrm>
          <a:off x="0" y="0"/>
          <a:ext cx="0" cy="0"/>
          <a:chOff x="0" y="0"/>
          <a:chExt cx="0" cy="0"/>
        </a:xfrm>
      </p:grpSpPr>
      <p:sp>
        <p:nvSpPr>
          <p:cNvPr id="1310" name="Google Shape;1310;g2b567024720_1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1" name="Google Shape;1311;g2b567024720_1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8" name="Shape 1318"/>
        <p:cNvGrpSpPr/>
        <p:nvPr/>
      </p:nvGrpSpPr>
      <p:grpSpPr>
        <a:xfrm>
          <a:off x="0" y="0"/>
          <a:ext cx="0" cy="0"/>
          <a:chOff x="0" y="0"/>
          <a:chExt cx="0" cy="0"/>
        </a:xfrm>
      </p:grpSpPr>
      <p:sp>
        <p:nvSpPr>
          <p:cNvPr id="1319" name="Google Shape;1319;g2b52f69b49c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0" name="Google Shape;1320;g2b52f69b49c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3" name="Shape 1323"/>
        <p:cNvGrpSpPr/>
        <p:nvPr/>
      </p:nvGrpSpPr>
      <p:grpSpPr>
        <a:xfrm>
          <a:off x="0" y="0"/>
          <a:ext cx="0" cy="0"/>
          <a:chOff x="0" y="0"/>
          <a:chExt cx="0" cy="0"/>
        </a:xfrm>
      </p:grpSpPr>
      <p:sp>
        <p:nvSpPr>
          <p:cNvPr id="1324" name="Google Shape;1324;g2b567024720_1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25" name="Google Shape;1325;g2b567024720_1_8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1200"/>
              </a:spcAft>
              <a:buNone/>
            </a:pPr>
            <a:endParaRPr sz="1200">
              <a:solidFill>
                <a:schemeClr val="dk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5.jpg"/><Relationship Id="rId3"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 Id="rId3" Type="http://schemas.openxmlformats.org/officeDocument/2006/relationships/image" Target="../media/image19.png"/><Relationship Id="rId4" Type="http://schemas.openxmlformats.org/officeDocument/2006/relationships/image" Target="../media/image11.png"/><Relationship Id="rId5" Type="http://schemas.openxmlformats.org/officeDocument/2006/relationships/image" Target="../media/image8.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5.jpg"/><Relationship Id="rId3"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 Id="rId3" Type="http://schemas.openxmlformats.org/officeDocument/2006/relationships/image" Target="../media/image3.png"/><Relationship Id="rId4" Type="http://schemas.openxmlformats.org/officeDocument/2006/relationships/image" Target="../media/image14.png"/><Relationship Id="rId5" Type="http://schemas.openxmlformats.org/officeDocument/2006/relationships/image" Target="../media/image8.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png"/><Relationship Id="rId3" Type="http://schemas.openxmlformats.org/officeDocument/2006/relationships/image" Target="../media/image6.png"/><Relationship Id="rId4" Type="http://schemas.openxmlformats.org/officeDocument/2006/relationships/image" Target="../media/image5.png"/><Relationship Id="rId5" Type="http://schemas.openxmlformats.org/officeDocument/2006/relationships/image" Target="../media/image9.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5.jpg"/><Relationship Id="rId3" Type="http://schemas.openxmlformats.org/officeDocument/2006/relationships/image" Target="../media/image2.png"/><Relationship Id="rId4" Type="http://schemas.openxmlformats.org/officeDocument/2006/relationships/image" Target="../media/image16.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 Id="rId3" Type="http://schemas.openxmlformats.org/officeDocument/2006/relationships/image" Target="../media/image16.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7.png"/><Relationship Id="rId3" Type="http://schemas.openxmlformats.org/officeDocument/2006/relationships/image" Target="../media/image24.png"/><Relationship Id="rId4" Type="http://schemas.openxmlformats.org/officeDocument/2006/relationships/image" Target="../media/image20.png"/><Relationship Id="rId5" Type="http://schemas.openxmlformats.org/officeDocument/2006/relationships/image" Target="../media/image8.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2.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2.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2.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2.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2.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2.png"/><Relationship Id="rId3" Type="http://schemas.openxmlformats.org/officeDocument/2006/relationships/image" Target="../media/image21.png"/><Relationship Id="rId4" Type="http://schemas.openxmlformats.org/officeDocument/2006/relationships/image" Target="../media/image23.png"/><Relationship Id="rId5" Type="http://schemas.openxmlformats.org/officeDocument/2006/relationships/image" Target="../media/image32.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2.png"/><Relationship Id="rId3" Type="http://schemas.openxmlformats.org/officeDocument/2006/relationships/image" Target="../media/image21.png"/><Relationship Id="rId4" Type="http://schemas.openxmlformats.org/officeDocument/2006/relationships/image" Target="../media/image23.png"/><Relationship Id="rId5" Type="http://schemas.openxmlformats.org/officeDocument/2006/relationships/image" Target="../media/image32.png"/><Relationship Id="rId6" Type="http://schemas.openxmlformats.org/officeDocument/2006/relationships/image" Target="../media/image28.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7.png"/><Relationship Id="rId3" Type="http://schemas.openxmlformats.org/officeDocument/2006/relationships/image" Target="../media/image24.png"/><Relationship Id="rId4" Type="http://schemas.openxmlformats.org/officeDocument/2006/relationships/image" Target="../media/image20.png"/><Relationship Id="rId5" Type="http://schemas.openxmlformats.org/officeDocument/2006/relationships/image" Target="../media/image8.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2.png"/><Relationship Id="rId3" Type="http://schemas.openxmlformats.org/officeDocument/2006/relationships/image" Target="../media/image21.png"/><Relationship Id="rId4" Type="http://schemas.openxmlformats.org/officeDocument/2006/relationships/image" Target="../media/image23.png"/><Relationship Id="rId5" Type="http://schemas.openxmlformats.org/officeDocument/2006/relationships/image" Target="../media/image32.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5.jpg"/><Relationship Id="rId3" Type="http://schemas.openxmlformats.org/officeDocument/2006/relationships/image" Target="../media/image2.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 name="Shape 9"/>
        <p:cNvGrpSpPr/>
        <p:nvPr/>
      </p:nvGrpSpPr>
      <p:grpSpPr>
        <a:xfrm>
          <a:off x="0" y="0"/>
          <a:ext cx="0" cy="0"/>
          <a:chOff x="0" y="0"/>
          <a:chExt cx="0" cy="0"/>
        </a:xfrm>
      </p:grpSpPr>
      <p:sp>
        <p:nvSpPr>
          <p:cNvPr id="10" name="Google Shape;10;p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3" name="Shape 43"/>
        <p:cNvGrpSpPr/>
        <p:nvPr/>
      </p:nvGrpSpPr>
      <p:grpSpPr>
        <a:xfrm>
          <a:off x="0" y="0"/>
          <a:ext cx="0" cy="0"/>
          <a:chOff x="0" y="0"/>
          <a:chExt cx="0" cy="0"/>
        </a:xfrm>
      </p:grpSpPr>
      <p:sp>
        <p:nvSpPr>
          <p:cNvPr id="44" name="Google Shape;44;p11"/>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45" name="Google Shape;45;p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6" name="Shape 46"/>
        <p:cNvGrpSpPr/>
        <p:nvPr/>
      </p:nvGrpSpPr>
      <p:grpSpPr>
        <a:xfrm>
          <a:off x="0" y="0"/>
          <a:ext cx="0" cy="0"/>
          <a:chOff x="0" y="0"/>
          <a:chExt cx="0" cy="0"/>
        </a:xfrm>
      </p:grpSpPr>
      <p:sp>
        <p:nvSpPr>
          <p:cNvPr id="47" name="Google Shape;47;p12"/>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8" name="Google Shape;48;p12"/>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49" name="Google Shape;49;p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0" name="Shape 50"/>
        <p:cNvGrpSpPr/>
        <p:nvPr/>
      </p:nvGrpSpPr>
      <p:grpSpPr>
        <a:xfrm>
          <a:off x="0" y="0"/>
          <a:ext cx="0" cy="0"/>
          <a:chOff x="0" y="0"/>
          <a:chExt cx="0" cy="0"/>
        </a:xfrm>
      </p:grpSpPr>
      <p:sp>
        <p:nvSpPr>
          <p:cNvPr id="51" name="Google Shape;51;p13"/>
          <p:cNvSpPr txBox="1"/>
          <p:nvPr>
            <p:ph type="title"/>
          </p:nvPr>
        </p:nvSpPr>
        <p:spPr>
          <a:xfrm>
            <a:off x="508000" y="457200"/>
            <a:ext cx="6447600" cy="990600"/>
          </a:xfrm>
          <a:prstGeom prst="rect">
            <a:avLst/>
          </a:prstGeom>
          <a:noFill/>
          <a:ln>
            <a:noFill/>
          </a:ln>
        </p:spPr>
        <p:txBody>
          <a:bodyPr anchorCtr="0" anchor="t" bIns="34275" lIns="68575" spcFirstLastPara="1" rIns="68575" wrap="square" tIns="34275">
            <a:normAutofit/>
          </a:bodyPr>
          <a:lstStyle>
            <a:lvl1pPr lvl="0" algn="l">
              <a:lnSpc>
                <a:spcPct val="100000"/>
              </a:lnSpc>
              <a:spcBef>
                <a:spcPts val="0"/>
              </a:spcBef>
              <a:spcAft>
                <a:spcPts val="0"/>
              </a:spcAft>
              <a:buClr>
                <a:schemeClr val="accent1"/>
              </a:buClr>
              <a:buSzPts val="2700"/>
              <a:buFont typeface="Trebuchet MS"/>
              <a:buNone/>
              <a:defRPr sz="27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52" name="Google Shape;52;p13"/>
          <p:cNvSpPr txBox="1"/>
          <p:nvPr>
            <p:ph idx="1" type="body"/>
          </p:nvPr>
        </p:nvSpPr>
        <p:spPr>
          <a:xfrm>
            <a:off x="508000" y="1620442"/>
            <a:ext cx="6447600" cy="2910600"/>
          </a:xfrm>
          <a:prstGeom prst="rect">
            <a:avLst/>
          </a:prstGeom>
          <a:noFill/>
          <a:ln>
            <a:noFill/>
          </a:ln>
        </p:spPr>
        <p:txBody>
          <a:bodyPr anchorCtr="0" anchor="t" bIns="34275" lIns="68575" spcFirstLastPara="1" rIns="68575" wrap="square" tIns="34275">
            <a:normAutofit/>
          </a:bodyPr>
          <a:lstStyle>
            <a:lvl1pPr indent="-298450" lvl="0" marL="457200" algn="l">
              <a:lnSpc>
                <a:spcPct val="115000"/>
              </a:lnSpc>
              <a:spcBef>
                <a:spcPts val="800"/>
              </a:spcBef>
              <a:spcAft>
                <a:spcPts val="0"/>
              </a:spcAft>
              <a:buSzPts val="1100"/>
              <a:buChar char="●"/>
              <a:defRPr/>
            </a:lvl1pPr>
            <a:lvl2pPr indent="-298450" lvl="1" marL="914400" algn="l">
              <a:lnSpc>
                <a:spcPct val="115000"/>
              </a:lnSpc>
              <a:spcBef>
                <a:spcPts val="800"/>
              </a:spcBef>
              <a:spcAft>
                <a:spcPts val="0"/>
              </a:spcAft>
              <a:buSzPts val="1100"/>
              <a:buChar char="○"/>
              <a:defRPr/>
            </a:lvl2pPr>
            <a:lvl3pPr indent="-298450" lvl="2" marL="1371600" algn="l">
              <a:lnSpc>
                <a:spcPct val="115000"/>
              </a:lnSpc>
              <a:spcBef>
                <a:spcPts val="800"/>
              </a:spcBef>
              <a:spcAft>
                <a:spcPts val="0"/>
              </a:spcAft>
              <a:buSzPts val="1100"/>
              <a:buChar char="■"/>
              <a:defRPr/>
            </a:lvl3pPr>
            <a:lvl4pPr indent="-298450" lvl="3" marL="1828800" algn="l">
              <a:lnSpc>
                <a:spcPct val="115000"/>
              </a:lnSpc>
              <a:spcBef>
                <a:spcPts val="800"/>
              </a:spcBef>
              <a:spcAft>
                <a:spcPts val="0"/>
              </a:spcAft>
              <a:buSzPts val="1100"/>
              <a:buChar char="●"/>
              <a:defRPr/>
            </a:lvl4pPr>
            <a:lvl5pPr indent="-298450" lvl="4" marL="2286000" algn="l">
              <a:lnSpc>
                <a:spcPct val="115000"/>
              </a:lnSpc>
              <a:spcBef>
                <a:spcPts val="800"/>
              </a:spcBef>
              <a:spcAft>
                <a:spcPts val="0"/>
              </a:spcAft>
              <a:buSzPts val="1100"/>
              <a:buChar char="○"/>
              <a:defRPr/>
            </a:lvl5pPr>
            <a:lvl6pPr indent="-298450" lvl="5" marL="2743200" algn="l">
              <a:lnSpc>
                <a:spcPct val="115000"/>
              </a:lnSpc>
              <a:spcBef>
                <a:spcPts val="800"/>
              </a:spcBef>
              <a:spcAft>
                <a:spcPts val="0"/>
              </a:spcAft>
              <a:buSzPts val="1100"/>
              <a:buChar char="■"/>
              <a:defRPr/>
            </a:lvl6pPr>
            <a:lvl7pPr indent="-298450" lvl="6" marL="3200400" algn="l">
              <a:lnSpc>
                <a:spcPct val="115000"/>
              </a:lnSpc>
              <a:spcBef>
                <a:spcPts val="800"/>
              </a:spcBef>
              <a:spcAft>
                <a:spcPts val="0"/>
              </a:spcAft>
              <a:buSzPts val="1100"/>
              <a:buChar char="●"/>
              <a:defRPr/>
            </a:lvl7pPr>
            <a:lvl8pPr indent="-298450" lvl="7" marL="3657600" algn="l">
              <a:lnSpc>
                <a:spcPct val="115000"/>
              </a:lnSpc>
              <a:spcBef>
                <a:spcPts val="800"/>
              </a:spcBef>
              <a:spcAft>
                <a:spcPts val="0"/>
              </a:spcAft>
              <a:buSzPts val="1100"/>
              <a:buChar char="○"/>
              <a:defRPr/>
            </a:lvl8pPr>
            <a:lvl9pPr indent="-298450" lvl="8" marL="4114800" algn="l">
              <a:lnSpc>
                <a:spcPct val="115000"/>
              </a:lnSpc>
              <a:spcBef>
                <a:spcPts val="800"/>
              </a:spcBef>
              <a:spcAft>
                <a:spcPts val="0"/>
              </a:spcAft>
              <a:buSzPts val="1100"/>
              <a:buChar char="■"/>
              <a:defRPr/>
            </a:lvl9pPr>
          </a:lstStyle>
          <a:p/>
        </p:txBody>
      </p:sp>
      <p:sp>
        <p:nvSpPr>
          <p:cNvPr id="53" name="Google Shape;53;p13"/>
          <p:cNvSpPr txBox="1"/>
          <p:nvPr>
            <p:ph idx="10" type="dt"/>
          </p:nvPr>
        </p:nvSpPr>
        <p:spPr>
          <a:xfrm>
            <a:off x="5403850" y="4531022"/>
            <a:ext cx="684000" cy="273900"/>
          </a:xfrm>
          <a:prstGeom prst="rect">
            <a:avLst/>
          </a:prstGeom>
          <a:noFill/>
          <a:ln>
            <a:noFill/>
          </a:ln>
        </p:spPr>
        <p:txBody>
          <a:bodyPr anchorCtr="0" anchor="ctr" bIns="34275" lIns="68575" spcFirstLastPara="1" rIns="68575" wrap="square" tIns="34275">
            <a:noAutofit/>
          </a:bodyPr>
          <a:lstStyle>
            <a:lvl1pPr lvl="0" marR="0" rtl="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sp>
        <p:nvSpPr>
          <p:cNvPr id="54" name="Google Shape;54;p13"/>
          <p:cNvSpPr txBox="1"/>
          <p:nvPr>
            <p:ph idx="11" type="ftr"/>
          </p:nvPr>
        </p:nvSpPr>
        <p:spPr>
          <a:xfrm>
            <a:off x="508001" y="4531022"/>
            <a:ext cx="4723200" cy="273900"/>
          </a:xfrm>
          <a:prstGeom prst="rect">
            <a:avLst/>
          </a:prstGeom>
          <a:noFill/>
          <a:ln>
            <a:noFill/>
          </a:ln>
        </p:spPr>
        <p:txBody>
          <a:bodyPr anchorCtr="0" anchor="ctr" bIns="34275" lIns="68575" spcFirstLastPara="1" rIns="68575" wrap="square" tIns="34275">
            <a:noAutofit/>
          </a:bodyPr>
          <a:lstStyle>
            <a:lvl1pPr lv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sp>
        <p:nvSpPr>
          <p:cNvPr id="55" name="Google Shape;55;p13"/>
          <p:cNvSpPr txBox="1"/>
          <p:nvPr>
            <p:ph idx="12" type="sldNum"/>
          </p:nvPr>
        </p:nvSpPr>
        <p:spPr>
          <a:xfrm>
            <a:off x="6442997" y="4531022"/>
            <a:ext cx="512700" cy="273900"/>
          </a:xfrm>
          <a:prstGeom prst="rect">
            <a:avLst/>
          </a:prstGeom>
          <a:noFill/>
          <a:ln>
            <a:noFill/>
          </a:ln>
        </p:spPr>
        <p:txBody>
          <a:bodyPr anchorCtr="0" anchor="ctr" bIns="34275" lIns="68575" spcFirstLastPara="1" rIns="68575" wrap="square" tIns="3427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1" name="Shape 61"/>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62" name="Shape 62"/>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Quote">
  <p:cSld name="Single Quote">
    <p:bg>
      <p:bgPr>
        <a:solidFill>
          <a:schemeClr val="accent1"/>
        </a:solidFill>
      </p:bgPr>
    </p:bg>
    <p:spTree>
      <p:nvGrpSpPr>
        <p:cNvPr id="64" name="Shape 64"/>
        <p:cNvGrpSpPr/>
        <p:nvPr/>
      </p:nvGrpSpPr>
      <p:grpSpPr>
        <a:xfrm>
          <a:off x="0" y="0"/>
          <a:ext cx="0" cy="0"/>
          <a:chOff x="0" y="0"/>
          <a:chExt cx="0" cy="0"/>
        </a:xfrm>
      </p:grpSpPr>
      <p:pic>
        <p:nvPicPr>
          <p:cNvPr id="65" name="Google Shape;65;p18"/>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id="66" name="Google Shape;66;p18"/>
          <p:cNvPicPr preferRelativeResize="0"/>
          <p:nvPr/>
        </p:nvPicPr>
        <p:blipFill rotWithShape="1">
          <a:blip r:embed="rId3">
            <a:alphaModFix/>
          </a:blip>
          <a:srcRect b="0" l="0" r="0" t="35839"/>
          <a:stretch/>
        </p:blipFill>
        <p:spPr>
          <a:xfrm>
            <a:off x="874685" y="0"/>
            <a:ext cx="7394632" cy="4744351"/>
          </a:xfrm>
          <a:prstGeom prst="rect">
            <a:avLst/>
          </a:prstGeom>
          <a:noFill/>
          <a:ln>
            <a:noFill/>
          </a:ln>
        </p:spPr>
      </p:pic>
      <p:sp>
        <p:nvSpPr>
          <p:cNvPr id="67" name="Google Shape;67;p18"/>
          <p:cNvSpPr txBox="1"/>
          <p:nvPr>
            <p:ph idx="1" type="body"/>
          </p:nvPr>
        </p:nvSpPr>
        <p:spPr>
          <a:xfrm>
            <a:off x="2080649" y="1091336"/>
            <a:ext cx="5045100" cy="17520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4100"/>
              <a:buFont typeface="Arial"/>
              <a:buNone/>
              <a:defRPr b="0" i="0" sz="4100" u="none" cap="none" strike="noStrike">
                <a:solidFill>
                  <a:schemeClr val="lt1"/>
                </a:solidFill>
                <a:latin typeface="Delicious Handrawn"/>
                <a:ea typeface="Delicious Handrawn"/>
                <a:cs typeface="Delicious Handrawn"/>
                <a:sym typeface="Delicious Handrawn"/>
              </a:defRPr>
            </a:lvl1pPr>
            <a:lvl2pPr indent="-228600" lvl="1" marL="914400" marR="0" rtl="0" algn="l">
              <a:lnSpc>
                <a:spcPct val="90000"/>
              </a:lnSpc>
              <a:spcBef>
                <a:spcPts val="400"/>
              </a:spcBef>
              <a:spcAft>
                <a:spcPts val="0"/>
              </a:spcAft>
              <a:buClr>
                <a:schemeClr val="lt1"/>
              </a:buClr>
              <a:buSzPts val="1800"/>
              <a:buFont typeface="Arial"/>
              <a:buNone/>
              <a:defRPr b="0" i="0" sz="1800" u="none" cap="none" strike="noStrike">
                <a:solidFill>
                  <a:schemeClr val="lt1"/>
                </a:solidFill>
                <a:latin typeface="Delicious Handrawn"/>
                <a:ea typeface="Delicious Handrawn"/>
                <a:cs typeface="Delicious Handrawn"/>
                <a:sym typeface="Delicious Handrawn"/>
              </a:defRPr>
            </a:lvl2pPr>
            <a:lvl3pPr indent="-228600" lvl="2" marL="1371600" marR="0" rtl="0" algn="l">
              <a:lnSpc>
                <a:spcPct val="90000"/>
              </a:lnSpc>
              <a:spcBef>
                <a:spcPts val="400"/>
              </a:spcBef>
              <a:spcAft>
                <a:spcPts val="0"/>
              </a:spcAft>
              <a:buClr>
                <a:schemeClr val="lt1"/>
              </a:buClr>
              <a:buSzPts val="1500"/>
              <a:buFont typeface="Arial"/>
              <a:buNone/>
              <a:defRPr b="0" i="0" sz="1500" u="none" cap="none" strike="noStrike">
                <a:solidFill>
                  <a:schemeClr val="lt1"/>
                </a:solidFill>
                <a:latin typeface="Delicious Handrawn"/>
                <a:ea typeface="Delicious Handrawn"/>
                <a:cs typeface="Delicious Handrawn"/>
                <a:sym typeface="Delicious Handrawn"/>
              </a:defRPr>
            </a:lvl3pPr>
            <a:lvl4pPr indent="-228600" lvl="3" marL="18288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4pPr>
            <a:lvl5pPr indent="-228600" lvl="4" marL="22860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68" name="Google Shape;68;p18"/>
          <p:cNvSpPr txBox="1"/>
          <p:nvPr>
            <p:ph idx="2" type="body"/>
          </p:nvPr>
        </p:nvSpPr>
        <p:spPr>
          <a:xfrm>
            <a:off x="1538434" y="423331"/>
            <a:ext cx="479700" cy="2146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accent2"/>
              </a:buClr>
              <a:buSzPts val="15000"/>
              <a:buFont typeface="Arial"/>
              <a:buNone/>
              <a:defRPr b="0" i="0" sz="15000" u="none" cap="none" strike="noStrike">
                <a:solidFill>
                  <a:schemeClr val="accent2"/>
                </a:solidFill>
                <a:latin typeface="Noto Sans Thin"/>
                <a:ea typeface="Noto Sans Thin"/>
                <a:cs typeface="Noto Sans Thin"/>
                <a:sym typeface="Noto Sans Thin"/>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Noto Sans"/>
                <a:ea typeface="Noto Sans"/>
                <a:cs typeface="Noto Sans"/>
                <a:sym typeface="Noto Sans"/>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oto Sans"/>
                <a:ea typeface="Noto Sans"/>
                <a:cs typeface="Noto Sans"/>
                <a:sym typeface="Noto Sans"/>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69" name="Google Shape;69;p18"/>
          <p:cNvSpPr txBox="1"/>
          <p:nvPr>
            <p:ph idx="3" type="body"/>
          </p:nvPr>
        </p:nvSpPr>
        <p:spPr>
          <a:xfrm rot="10800000">
            <a:off x="6187920" y="1201375"/>
            <a:ext cx="479700" cy="2146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accent2"/>
              </a:buClr>
              <a:buSzPts val="15000"/>
              <a:buFont typeface="Arial"/>
              <a:buNone/>
              <a:defRPr b="0" i="0" sz="15000" u="none" cap="none" strike="noStrike">
                <a:solidFill>
                  <a:schemeClr val="accent2"/>
                </a:solidFill>
                <a:latin typeface="Noto Sans Thin"/>
                <a:ea typeface="Noto Sans Thin"/>
                <a:cs typeface="Noto Sans Thin"/>
                <a:sym typeface="Noto Sans Thin"/>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Noto Sans"/>
                <a:ea typeface="Noto Sans"/>
                <a:cs typeface="Noto Sans"/>
                <a:sym typeface="Noto Sans"/>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oto Sans"/>
                <a:ea typeface="Noto Sans"/>
                <a:cs typeface="Noto Sans"/>
                <a:sym typeface="Noto Sans"/>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70" name="Google Shape;70;p18"/>
          <p:cNvSpPr txBox="1"/>
          <p:nvPr>
            <p:ph idx="4" type="body"/>
          </p:nvPr>
        </p:nvSpPr>
        <p:spPr>
          <a:xfrm>
            <a:off x="2080649" y="3044123"/>
            <a:ext cx="5045100" cy="2352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1200"/>
              <a:buFont typeface="Arial"/>
              <a:buNone/>
              <a:defRPr b="0" i="0" sz="1200" u="none" cap="none" strike="noStrike">
                <a:solidFill>
                  <a:schemeClr val="lt1"/>
                </a:solidFill>
                <a:latin typeface="Noto Sans"/>
                <a:ea typeface="Noto Sans"/>
                <a:cs typeface="Noto Sans"/>
                <a:sym typeface="Noto Sans"/>
              </a:defRPr>
            </a:lvl1pPr>
            <a:lvl2pPr indent="-228600" lvl="1" marL="914400" marR="0" rtl="0" algn="l">
              <a:lnSpc>
                <a:spcPct val="90000"/>
              </a:lnSpc>
              <a:spcBef>
                <a:spcPts val="400"/>
              </a:spcBef>
              <a:spcAft>
                <a:spcPts val="0"/>
              </a:spcAft>
              <a:buClr>
                <a:schemeClr val="lt1"/>
              </a:buClr>
              <a:buSzPts val="1800"/>
              <a:buFont typeface="Arial"/>
              <a:buNone/>
              <a:defRPr b="0" i="0" sz="1800" u="none" cap="none" strike="noStrike">
                <a:solidFill>
                  <a:schemeClr val="lt1"/>
                </a:solidFill>
                <a:latin typeface="Delicious Handrawn"/>
                <a:ea typeface="Delicious Handrawn"/>
                <a:cs typeface="Delicious Handrawn"/>
                <a:sym typeface="Delicious Handrawn"/>
              </a:defRPr>
            </a:lvl2pPr>
            <a:lvl3pPr indent="-228600" lvl="2" marL="1371600" marR="0" rtl="0" algn="l">
              <a:lnSpc>
                <a:spcPct val="90000"/>
              </a:lnSpc>
              <a:spcBef>
                <a:spcPts val="400"/>
              </a:spcBef>
              <a:spcAft>
                <a:spcPts val="0"/>
              </a:spcAft>
              <a:buClr>
                <a:schemeClr val="lt1"/>
              </a:buClr>
              <a:buSzPts val="1500"/>
              <a:buFont typeface="Arial"/>
              <a:buNone/>
              <a:defRPr b="0" i="0" sz="1500" u="none" cap="none" strike="noStrike">
                <a:solidFill>
                  <a:schemeClr val="lt1"/>
                </a:solidFill>
                <a:latin typeface="Delicious Handrawn"/>
                <a:ea typeface="Delicious Handrawn"/>
                <a:cs typeface="Delicious Handrawn"/>
                <a:sym typeface="Delicious Handrawn"/>
              </a:defRPr>
            </a:lvl3pPr>
            <a:lvl4pPr indent="-228600" lvl="3" marL="18288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4pPr>
            <a:lvl5pPr indent="-228600" lvl="4" marL="22860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 header 1">
    <p:bg>
      <p:bgPr>
        <a:solidFill>
          <a:schemeClr val="accent1"/>
        </a:solidFill>
      </p:bgPr>
    </p:bg>
    <p:spTree>
      <p:nvGrpSpPr>
        <p:cNvPr id="71" name="Shape 71"/>
        <p:cNvGrpSpPr/>
        <p:nvPr/>
      </p:nvGrpSpPr>
      <p:grpSpPr>
        <a:xfrm>
          <a:off x="0" y="0"/>
          <a:ext cx="0" cy="0"/>
          <a:chOff x="0" y="0"/>
          <a:chExt cx="0" cy="0"/>
        </a:xfrm>
      </p:grpSpPr>
      <p:pic>
        <p:nvPicPr>
          <p:cNvPr id="72" name="Google Shape;72;p19"/>
          <p:cNvPicPr preferRelativeResize="0"/>
          <p:nvPr/>
        </p:nvPicPr>
        <p:blipFill rotWithShape="1">
          <a:blip r:embed="rId2">
            <a:alphaModFix/>
          </a:blip>
          <a:srcRect b="8506" l="21377" r="0" t="8257"/>
          <a:stretch/>
        </p:blipFill>
        <p:spPr>
          <a:xfrm>
            <a:off x="0" y="-1"/>
            <a:ext cx="4858716" cy="5143501"/>
          </a:xfrm>
          <a:prstGeom prst="rect">
            <a:avLst/>
          </a:prstGeom>
          <a:noFill/>
          <a:ln>
            <a:noFill/>
          </a:ln>
        </p:spPr>
      </p:pic>
      <p:pic>
        <p:nvPicPr>
          <p:cNvPr id="73" name="Google Shape;73;p19"/>
          <p:cNvPicPr preferRelativeResize="0"/>
          <p:nvPr/>
        </p:nvPicPr>
        <p:blipFill rotWithShape="1">
          <a:blip r:embed="rId3">
            <a:alphaModFix/>
          </a:blip>
          <a:srcRect b="-340" l="-402" r="29870" t="8310"/>
          <a:stretch/>
        </p:blipFill>
        <p:spPr>
          <a:xfrm rot="5400000">
            <a:off x="4147775" y="147279"/>
            <a:ext cx="4335565" cy="5656883"/>
          </a:xfrm>
          <a:prstGeom prst="rect">
            <a:avLst/>
          </a:prstGeom>
          <a:noFill/>
          <a:ln>
            <a:noFill/>
          </a:ln>
        </p:spPr>
      </p:pic>
      <p:pic>
        <p:nvPicPr>
          <p:cNvPr id="74" name="Google Shape;74;p19"/>
          <p:cNvPicPr preferRelativeResize="0"/>
          <p:nvPr/>
        </p:nvPicPr>
        <p:blipFill rotWithShape="1">
          <a:blip r:embed="rId4">
            <a:alphaModFix/>
          </a:blip>
          <a:srcRect b="-333" l="55096" r="0" t="12506"/>
          <a:stretch/>
        </p:blipFill>
        <p:spPr>
          <a:xfrm rot="5400000">
            <a:off x="5800468" y="-1081238"/>
            <a:ext cx="2262292" cy="4424771"/>
          </a:xfrm>
          <a:prstGeom prst="rect">
            <a:avLst/>
          </a:prstGeom>
          <a:noFill/>
          <a:ln>
            <a:noFill/>
          </a:ln>
        </p:spPr>
      </p:pic>
      <p:sp>
        <p:nvSpPr>
          <p:cNvPr id="75" name="Google Shape;75;p19"/>
          <p:cNvSpPr txBox="1"/>
          <p:nvPr>
            <p:ph idx="1" type="body"/>
          </p:nvPr>
        </p:nvSpPr>
        <p:spPr>
          <a:xfrm>
            <a:off x="2530851" y="2620280"/>
            <a:ext cx="5045100" cy="6927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4500"/>
              <a:buFont typeface="Arial"/>
              <a:buNone/>
              <a:defRPr b="0" i="0" sz="4500" u="none" cap="none" strike="noStrike">
                <a:solidFill>
                  <a:schemeClr val="lt1"/>
                </a:solidFill>
                <a:latin typeface="Delicious Handrawn"/>
                <a:ea typeface="Delicious Handrawn"/>
                <a:cs typeface="Delicious Handrawn"/>
                <a:sym typeface="Delicious Handrawn"/>
              </a:defRPr>
            </a:lvl1pPr>
            <a:lvl2pPr indent="-228600" lvl="1" marL="914400" marR="0" rtl="0" algn="l">
              <a:lnSpc>
                <a:spcPct val="90000"/>
              </a:lnSpc>
              <a:spcBef>
                <a:spcPts val="400"/>
              </a:spcBef>
              <a:spcAft>
                <a:spcPts val="0"/>
              </a:spcAft>
              <a:buClr>
                <a:schemeClr val="lt1"/>
              </a:buClr>
              <a:buSzPts val="1800"/>
              <a:buFont typeface="Arial"/>
              <a:buNone/>
              <a:defRPr b="0" i="0" sz="1800" u="none" cap="none" strike="noStrike">
                <a:solidFill>
                  <a:schemeClr val="lt1"/>
                </a:solidFill>
                <a:latin typeface="Delicious Handrawn"/>
                <a:ea typeface="Delicious Handrawn"/>
                <a:cs typeface="Delicious Handrawn"/>
                <a:sym typeface="Delicious Handrawn"/>
              </a:defRPr>
            </a:lvl2pPr>
            <a:lvl3pPr indent="-228600" lvl="2" marL="1371600" marR="0" rtl="0" algn="l">
              <a:lnSpc>
                <a:spcPct val="90000"/>
              </a:lnSpc>
              <a:spcBef>
                <a:spcPts val="400"/>
              </a:spcBef>
              <a:spcAft>
                <a:spcPts val="0"/>
              </a:spcAft>
              <a:buClr>
                <a:schemeClr val="lt1"/>
              </a:buClr>
              <a:buSzPts val="1500"/>
              <a:buFont typeface="Arial"/>
              <a:buNone/>
              <a:defRPr b="0" i="0" sz="1500" u="none" cap="none" strike="noStrike">
                <a:solidFill>
                  <a:schemeClr val="lt1"/>
                </a:solidFill>
                <a:latin typeface="Delicious Handrawn"/>
                <a:ea typeface="Delicious Handrawn"/>
                <a:cs typeface="Delicious Handrawn"/>
                <a:sym typeface="Delicious Handrawn"/>
              </a:defRPr>
            </a:lvl3pPr>
            <a:lvl4pPr indent="-228600" lvl="3" marL="18288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4pPr>
            <a:lvl5pPr indent="-228600" lvl="4" marL="22860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76" name="Google Shape;76;p19"/>
          <p:cNvPicPr preferRelativeResize="0"/>
          <p:nvPr/>
        </p:nvPicPr>
        <p:blipFill rotWithShape="1">
          <a:blip r:embed="rId5">
            <a:alphaModFix/>
          </a:blip>
          <a:srcRect b="0" l="0" r="0" t="0"/>
          <a:stretch/>
        </p:blipFill>
        <p:spPr>
          <a:xfrm>
            <a:off x="985664" y="1047036"/>
            <a:ext cx="2501451" cy="2655861"/>
          </a:xfrm>
          <a:prstGeom prst="rect">
            <a:avLst/>
          </a:prstGeom>
          <a:noFill/>
          <a:ln>
            <a:noFill/>
          </a:ln>
        </p:spPr>
      </p:pic>
      <p:sp>
        <p:nvSpPr>
          <p:cNvPr id="77" name="Google Shape;77;p19"/>
          <p:cNvSpPr txBox="1"/>
          <p:nvPr>
            <p:ph idx="2" type="body"/>
          </p:nvPr>
        </p:nvSpPr>
        <p:spPr>
          <a:xfrm>
            <a:off x="2530850" y="1865458"/>
            <a:ext cx="1290900" cy="754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5000"/>
              <a:buFont typeface="Arial"/>
              <a:buNone/>
              <a:defRPr b="0" i="0" sz="5000" u="none" cap="none" strike="noStrike">
                <a:solidFill>
                  <a:schemeClr val="lt1"/>
                </a:solidFill>
                <a:latin typeface="Noto Sans Thin"/>
                <a:ea typeface="Noto Sans Thin"/>
                <a:cs typeface="Noto Sans Thin"/>
                <a:sym typeface="Noto Sans Thin"/>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Noto Sans"/>
                <a:ea typeface="Noto Sans"/>
                <a:cs typeface="Noto Sans"/>
                <a:sym typeface="Noto Sans"/>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oto Sans"/>
                <a:ea typeface="Noto Sans"/>
                <a:cs typeface="Noto Sans"/>
                <a:sym typeface="Noto Sans"/>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uble Quote">
  <p:cSld name="Double Quote">
    <p:bg>
      <p:bgPr>
        <a:solidFill>
          <a:schemeClr val="accent1"/>
        </a:solidFill>
      </p:bgPr>
    </p:bg>
    <p:spTree>
      <p:nvGrpSpPr>
        <p:cNvPr id="78" name="Shape 78"/>
        <p:cNvGrpSpPr/>
        <p:nvPr/>
      </p:nvGrpSpPr>
      <p:grpSpPr>
        <a:xfrm>
          <a:off x="0" y="0"/>
          <a:ext cx="0" cy="0"/>
          <a:chOff x="0" y="0"/>
          <a:chExt cx="0" cy="0"/>
        </a:xfrm>
      </p:grpSpPr>
      <p:pic>
        <p:nvPicPr>
          <p:cNvPr id="79" name="Google Shape;79;p20"/>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id="80" name="Google Shape;80;p20"/>
          <p:cNvPicPr preferRelativeResize="0"/>
          <p:nvPr/>
        </p:nvPicPr>
        <p:blipFill rotWithShape="1">
          <a:blip r:embed="rId3">
            <a:alphaModFix/>
          </a:blip>
          <a:srcRect b="0" l="0" r="0" t="35839"/>
          <a:stretch/>
        </p:blipFill>
        <p:spPr>
          <a:xfrm>
            <a:off x="247136" y="0"/>
            <a:ext cx="5693655" cy="3653018"/>
          </a:xfrm>
          <a:prstGeom prst="rect">
            <a:avLst/>
          </a:prstGeom>
          <a:noFill/>
          <a:ln>
            <a:noFill/>
          </a:ln>
        </p:spPr>
      </p:pic>
      <p:sp>
        <p:nvSpPr>
          <p:cNvPr id="81" name="Google Shape;81;p20"/>
          <p:cNvSpPr txBox="1"/>
          <p:nvPr>
            <p:ph idx="1" type="body"/>
          </p:nvPr>
        </p:nvSpPr>
        <p:spPr>
          <a:xfrm>
            <a:off x="1142703" y="657429"/>
            <a:ext cx="4107300" cy="14406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3300"/>
              <a:buFont typeface="Arial"/>
              <a:buNone/>
              <a:defRPr b="0" i="0" sz="3300" u="none" cap="none" strike="noStrike">
                <a:solidFill>
                  <a:schemeClr val="lt1"/>
                </a:solidFill>
                <a:latin typeface="Delicious Handrawn"/>
                <a:ea typeface="Delicious Handrawn"/>
                <a:cs typeface="Delicious Handrawn"/>
                <a:sym typeface="Delicious Handrawn"/>
              </a:defRPr>
            </a:lvl1pPr>
            <a:lvl2pPr indent="-228600" lvl="1" marL="914400" marR="0" rtl="0" algn="l">
              <a:lnSpc>
                <a:spcPct val="90000"/>
              </a:lnSpc>
              <a:spcBef>
                <a:spcPts val="400"/>
              </a:spcBef>
              <a:spcAft>
                <a:spcPts val="0"/>
              </a:spcAft>
              <a:buClr>
                <a:schemeClr val="lt1"/>
              </a:buClr>
              <a:buSzPts val="1800"/>
              <a:buFont typeface="Arial"/>
              <a:buNone/>
              <a:defRPr b="0" i="0" sz="1800" u="none" cap="none" strike="noStrike">
                <a:solidFill>
                  <a:schemeClr val="lt1"/>
                </a:solidFill>
                <a:latin typeface="Delicious Handrawn"/>
                <a:ea typeface="Delicious Handrawn"/>
                <a:cs typeface="Delicious Handrawn"/>
                <a:sym typeface="Delicious Handrawn"/>
              </a:defRPr>
            </a:lvl2pPr>
            <a:lvl3pPr indent="-228600" lvl="2" marL="1371600" marR="0" rtl="0" algn="l">
              <a:lnSpc>
                <a:spcPct val="90000"/>
              </a:lnSpc>
              <a:spcBef>
                <a:spcPts val="400"/>
              </a:spcBef>
              <a:spcAft>
                <a:spcPts val="0"/>
              </a:spcAft>
              <a:buClr>
                <a:schemeClr val="lt1"/>
              </a:buClr>
              <a:buSzPts val="1500"/>
              <a:buFont typeface="Arial"/>
              <a:buNone/>
              <a:defRPr b="0" i="0" sz="1500" u="none" cap="none" strike="noStrike">
                <a:solidFill>
                  <a:schemeClr val="lt1"/>
                </a:solidFill>
                <a:latin typeface="Delicious Handrawn"/>
                <a:ea typeface="Delicious Handrawn"/>
                <a:cs typeface="Delicious Handrawn"/>
                <a:sym typeface="Delicious Handrawn"/>
              </a:defRPr>
            </a:lvl3pPr>
            <a:lvl4pPr indent="-228600" lvl="3" marL="18288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4pPr>
            <a:lvl5pPr indent="-228600" lvl="4" marL="22860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82" name="Google Shape;82;p20"/>
          <p:cNvSpPr txBox="1"/>
          <p:nvPr>
            <p:ph idx="2" type="body"/>
          </p:nvPr>
        </p:nvSpPr>
        <p:spPr>
          <a:xfrm>
            <a:off x="600488" y="-10576"/>
            <a:ext cx="479700" cy="2146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accent2"/>
              </a:buClr>
              <a:buSzPts val="15000"/>
              <a:buFont typeface="Arial"/>
              <a:buNone/>
              <a:defRPr b="0" i="0" sz="15000" u="none" cap="none" strike="noStrike">
                <a:solidFill>
                  <a:schemeClr val="accent2"/>
                </a:solidFill>
                <a:latin typeface="Noto Sans Thin"/>
                <a:ea typeface="Noto Sans Thin"/>
                <a:cs typeface="Noto Sans Thin"/>
                <a:sym typeface="Noto Sans Thin"/>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Noto Sans"/>
                <a:ea typeface="Noto Sans"/>
                <a:cs typeface="Noto Sans"/>
                <a:sym typeface="Noto Sans"/>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oto Sans"/>
                <a:ea typeface="Noto Sans"/>
                <a:cs typeface="Noto Sans"/>
                <a:sym typeface="Noto Sans"/>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83" name="Google Shape;83;p20"/>
          <p:cNvSpPr txBox="1"/>
          <p:nvPr>
            <p:ph idx="3" type="body"/>
          </p:nvPr>
        </p:nvSpPr>
        <p:spPr>
          <a:xfrm rot="10800000">
            <a:off x="4426591" y="424950"/>
            <a:ext cx="479700" cy="2146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accent2"/>
              </a:buClr>
              <a:buSzPts val="15000"/>
              <a:buFont typeface="Arial"/>
              <a:buNone/>
              <a:defRPr b="0" i="0" sz="15000" u="none" cap="none" strike="noStrike">
                <a:solidFill>
                  <a:schemeClr val="accent2"/>
                </a:solidFill>
                <a:latin typeface="Noto Sans Thin"/>
                <a:ea typeface="Noto Sans Thin"/>
                <a:cs typeface="Noto Sans Thin"/>
                <a:sym typeface="Noto Sans Thin"/>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Noto Sans"/>
                <a:ea typeface="Noto Sans"/>
                <a:cs typeface="Noto Sans"/>
                <a:sym typeface="Noto Sans"/>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oto Sans"/>
                <a:ea typeface="Noto Sans"/>
                <a:cs typeface="Noto Sans"/>
                <a:sym typeface="Noto Sans"/>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84" name="Google Shape;84;p20"/>
          <p:cNvSpPr txBox="1"/>
          <p:nvPr>
            <p:ph idx="4" type="body"/>
          </p:nvPr>
        </p:nvSpPr>
        <p:spPr>
          <a:xfrm>
            <a:off x="1142703" y="2346877"/>
            <a:ext cx="3763500" cy="2352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1200"/>
              <a:buFont typeface="Arial"/>
              <a:buNone/>
              <a:defRPr b="0" i="0" sz="1200" u="none" cap="none" strike="noStrike">
                <a:solidFill>
                  <a:schemeClr val="lt1"/>
                </a:solidFill>
                <a:latin typeface="Noto Sans"/>
                <a:ea typeface="Noto Sans"/>
                <a:cs typeface="Noto Sans"/>
                <a:sym typeface="Noto Sans"/>
              </a:defRPr>
            </a:lvl1pPr>
            <a:lvl2pPr indent="-228600" lvl="1" marL="914400" marR="0" rtl="0" algn="l">
              <a:lnSpc>
                <a:spcPct val="90000"/>
              </a:lnSpc>
              <a:spcBef>
                <a:spcPts val="400"/>
              </a:spcBef>
              <a:spcAft>
                <a:spcPts val="0"/>
              </a:spcAft>
              <a:buClr>
                <a:schemeClr val="lt1"/>
              </a:buClr>
              <a:buSzPts val="1800"/>
              <a:buFont typeface="Arial"/>
              <a:buNone/>
              <a:defRPr b="0" i="0" sz="1800" u="none" cap="none" strike="noStrike">
                <a:solidFill>
                  <a:schemeClr val="lt1"/>
                </a:solidFill>
                <a:latin typeface="Delicious Handrawn"/>
                <a:ea typeface="Delicious Handrawn"/>
                <a:cs typeface="Delicious Handrawn"/>
                <a:sym typeface="Delicious Handrawn"/>
              </a:defRPr>
            </a:lvl2pPr>
            <a:lvl3pPr indent="-228600" lvl="2" marL="1371600" marR="0" rtl="0" algn="l">
              <a:lnSpc>
                <a:spcPct val="90000"/>
              </a:lnSpc>
              <a:spcBef>
                <a:spcPts val="400"/>
              </a:spcBef>
              <a:spcAft>
                <a:spcPts val="0"/>
              </a:spcAft>
              <a:buClr>
                <a:schemeClr val="lt1"/>
              </a:buClr>
              <a:buSzPts val="1500"/>
              <a:buFont typeface="Arial"/>
              <a:buNone/>
              <a:defRPr b="0" i="0" sz="1500" u="none" cap="none" strike="noStrike">
                <a:solidFill>
                  <a:schemeClr val="lt1"/>
                </a:solidFill>
                <a:latin typeface="Delicious Handrawn"/>
                <a:ea typeface="Delicious Handrawn"/>
                <a:cs typeface="Delicious Handrawn"/>
                <a:sym typeface="Delicious Handrawn"/>
              </a:defRPr>
            </a:lvl3pPr>
            <a:lvl4pPr indent="-228600" lvl="3" marL="18288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4pPr>
            <a:lvl5pPr indent="-228600" lvl="4" marL="22860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85" name="Google Shape;85;p20"/>
          <p:cNvPicPr preferRelativeResize="0"/>
          <p:nvPr/>
        </p:nvPicPr>
        <p:blipFill rotWithShape="1">
          <a:blip r:embed="rId3">
            <a:alphaModFix/>
          </a:blip>
          <a:srcRect b="0" l="0" r="0" t="35839"/>
          <a:stretch/>
        </p:blipFill>
        <p:spPr>
          <a:xfrm rot="10800000">
            <a:off x="4021812" y="1855558"/>
            <a:ext cx="5124644" cy="3287941"/>
          </a:xfrm>
          <a:prstGeom prst="rect">
            <a:avLst/>
          </a:prstGeom>
          <a:noFill/>
          <a:ln>
            <a:noFill/>
          </a:ln>
        </p:spPr>
      </p:pic>
      <p:sp>
        <p:nvSpPr>
          <p:cNvPr id="86" name="Google Shape;86;p20"/>
          <p:cNvSpPr txBox="1"/>
          <p:nvPr>
            <p:ph idx="5" type="body"/>
          </p:nvPr>
        </p:nvSpPr>
        <p:spPr>
          <a:xfrm>
            <a:off x="5277206" y="3137535"/>
            <a:ext cx="3281400" cy="14406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3300"/>
              <a:buFont typeface="Arial"/>
              <a:buNone/>
              <a:defRPr b="0" i="0" sz="3300" u="none" cap="none" strike="noStrike">
                <a:solidFill>
                  <a:schemeClr val="lt1"/>
                </a:solidFill>
                <a:latin typeface="Delicious Handrawn"/>
                <a:ea typeface="Delicious Handrawn"/>
                <a:cs typeface="Delicious Handrawn"/>
                <a:sym typeface="Delicious Handrawn"/>
              </a:defRPr>
            </a:lvl1pPr>
            <a:lvl2pPr indent="-228600" lvl="1" marL="914400" marR="0" rtl="0" algn="l">
              <a:lnSpc>
                <a:spcPct val="90000"/>
              </a:lnSpc>
              <a:spcBef>
                <a:spcPts val="400"/>
              </a:spcBef>
              <a:spcAft>
                <a:spcPts val="0"/>
              </a:spcAft>
              <a:buClr>
                <a:schemeClr val="lt1"/>
              </a:buClr>
              <a:buSzPts val="1800"/>
              <a:buFont typeface="Arial"/>
              <a:buNone/>
              <a:defRPr b="0" i="0" sz="1800" u="none" cap="none" strike="noStrike">
                <a:solidFill>
                  <a:schemeClr val="lt1"/>
                </a:solidFill>
                <a:latin typeface="Delicious Handrawn"/>
                <a:ea typeface="Delicious Handrawn"/>
                <a:cs typeface="Delicious Handrawn"/>
                <a:sym typeface="Delicious Handrawn"/>
              </a:defRPr>
            </a:lvl2pPr>
            <a:lvl3pPr indent="-228600" lvl="2" marL="1371600" marR="0" rtl="0" algn="l">
              <a:lnSpc>
                <a:spcPct val="90000"/>
              </a:lnSpc>
              <a:spcBef>
                <a:spcPts val="400"/>
              </a:spcBef>
              <a:spcAft>
                <a:spcPts val="0"/>
              </a:spcAft>
              <a:buClr>
                <a:schemeClr val="lt1"/>
              </a:buClr>
              <a:buSzPts val="1500"/>
              <a:buFont typeface="Arial"/>
              <a:buNone/>
              <a:defRPr b="0" i="0" sz="1500" u="none" cap="none" strike="noStrike">
                <a:solidFill>
                  <a:schemeClr val="lt1"/>
                </a:solidFill>
                <a:latin typeface="Delicious Handrawn"/>
                <a:ea typeface="Delicious Handrawn"/>
                <a:cs typeface="Delicious Handrawn"/>
                <a:sym typeface="Delicious Handrawn"/>
              </a:defRPr>
            </a:lvl3pPr>
            <a:lvl4pPr indent="-228600" lvl="3" marL="18288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4pPr>
            <a:lvl5pPr indent="-228600" lvl="4" marL="22860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87" name="Google Shape;87;p20"/>
          <p:cNvSpPr txBox="1"/>
          <p:nvPr>
            <p:ph idx="6" type="body"/>
          </p:nvPr>
        </p:nvSpPr>
        <p:spPr>
          <a:xfrm>
            <a:off x="4835583" y="2541543"/>
            <a:ext cx="479700" cy="2146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accent4"/>
              </a:buClr>
              <a:buSzPts val="15000"/>
              <a:buFont typeface="Arial"/>
              <a:buNone/>
              <a:defRPr b="0" i="0" sz="15000" u="none" cap="none" strike="noStrike">
                <a:solidFill>
                  <a:schemeClr val="accent4"/>
                </a:solidFill>
                <a:latin typeface="Noto Sans Thin"/>
                <a:ea typeface="Noto Sans Thin"/>
                <a:cs typeface="Noto Sans Thin"/>
                <a:sym typeface="Noto Sans Thin"/>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Noto Sans"/>
                <a:ea typeface="Noto Sans"/>
                <a:cs typeface="Noto Sans"/>
                <a:sym typeface="Noto Sans"/>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oto Sans"/>
                <a:ea typeface="Noto Sans"/>
                <a:cs typeface="Noto Sans"/>
                <a:sym typeface="Noto Sans"/>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88" name="Google Shape;88;p20"/>
          <p:cNvSpPr txBox="1"/>
          <p:nvPr>
            <p:ph idx="7" type="body"/>
          </p:nvPr>
        </p:nvSpPr>
        <p:spPr>
          <a:xfrm rot="10800000">
            <a:off x="7086331" y="2860365"/>
            <a:ext cx="479700" cy="2146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accent4"/>
              </a:buClr>
              <a:buSzPts val="15000"/>
              <a:buFont typeface="Arial"/>
              <a:buNone/>
              <a:defRPr b="0" i="0" sz="15000" u="none" cap="none" strike="noStrike">
                <a:solidFill>
                  <a:schemeClr val="accent4"/>
                </a:solidFill>
                <a:latin typeface="Noto Sans Thin"/>
                <a:ea typeface="Noto Sans Thin"/>
                <a:cs typeface="Noto Sans Thin"/>
                <a:sym typeface="Noto Sans Thin"/>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Noto Sans"/>
                <a:ea typeface="Noto Sans"/>
                <a:cs typeface="Noto Sans"/>
                <a:sym typeface="Noto Sans"/>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oto Sans"/>
                <a:ea typeface="Noto Sans"/>
                <a:cs typeface="Noto Sans"/>
                <a:sym typeface="Noto Sans"/>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89" name="Google Shape;89;p20"/>
          <p:cNvSpPr txBox="1"/>
          <p:nvPr>
            <p:ph idx="8" type="body"/>
          </p:nvPr>
        </p:nvSpPr>
        <p:spPr>
          <a:xfrm>
            <a:off x="5311076" y="4688285"/>
            <a:ext cx="3763500" cy="2352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1200"/>
              <a:buFont typeface="Arial"/>
              <a:buNone/>
              <a:defRPr b="0" i="0" sz="1200" u="none" cap="none" strike="noStrike">
                <a:solidFill>
                  <a:schemeClr val="lt1"/>
                </a:solidFill>
                <a:latin typeface="Noto Sans"/>
                <a:ea typeface="Noto Sans"/>
                <a:cs typeface="Noto Sans"/>
                <a:sym typeface="Noto Sans"/>
              </a:defRPr>
            </a:lvl1pPr>
            <a:lvl2pPr indent="-228600" lvl="1" marL="914400" marR="0" rtl="0" algn="l">
              <a:lnSpc>
                <a:spcPct val="90000"/>
              </a:lnSpc>
              <a:spcBef>
                <a:spcPts val="400"/>
              </a:spcBef>
              <a:spcAft>
                <a:spcPts val="0"/>
              </a:spcAft>
              <a:buClr>
                <a:schemeClr val="lt1"/>
              </a:buClr>
              <a:buSzPts val="1800"/>
              <a:buFont typeface="Arial"/>
              <a:buNone/>
              <a:defRPr b="0" i="0" sz="1800" u="none" cap="none" strike="noStrike">
                <a:solidFill>
                  <a:schemeClr val="lt1"/>
                </a:solidFill>
                <a:latin typeface="Delicious Handrawn"/>
                <a:ea typeface="Delicious Handrawn"/>
                <a:cs typeface="Delicious Handrawn"/>
                <a:sym typeface="Delicious Handrawn"/>
              </a:defRPr>
            </a:lvl2pPr>
            <a:lvl3pPr indent="-228600" lvl="2" marL="1371600" marR="0" rtl="0" algn="l">
              <a:lnSpc>
                <a:spcPct val="90000"/>
              </a:lnSpc>
              <a:spcBef>
                <a:spcPts val="400"/>
              </a:spcBef>
              <a:spcAft>
                <a:spcPts val="0"/>
              </a:spcAft>
              <a:buClr>
                <a:schemeClr val="lt1"/>
              </a:buClr>
              <a:buSzPts val="1500"/>
              <a:buFont typeface="Arial"/>
              <a:buNone/>
              <a:defRPr b="0" i="0" sz="1500" u="none" cap="none" strike="noStrike">
                <a:solidFill>
                  <a:schemeClr val="lt1"/>
                </a:solidFill>
                <a:latin typeface="Delicious Handrawn"/>
                <a:ea typeface="Delicious Handrawn"/>
                <a:cs typeface="Delicious Handrawn"/>
                <a:sym typeface="Delicious Handrawn"/>
              </a:defRPr>
            </a:lvl3pPr>
            <a:lvl4pPr indent="-228600" lvl="3" marL="18288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4pPr>
            <a:lvl5pPr indent="-228600" lvl="4" marL="22860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Section header 2">
    <p:bg>
      <p:bgPr>
        <a:solidFill>
          <a:schemeClr val="accent2"/>
        </a:solidFill>
      </p:bgPr>
    </p:bg>
    <p:spTree>
      <p:nvGrpSpPr>
        <p:cNvPr id="90" name="Shape 90"/>
        <p:cNvGrpSpPr/>
        <p:nvPr/>
      </p:nvGrpSpPr>
      <p:grpSpPr>
        <a:xfrm>
          <a:off x="0" y="0"/>
          <a:ext cx="0" cy="0"/>
          <a:chOff x="0" y="0"/>
          <a:chExt cx="0" cy="0"/>
        </a:xfrm>
      </p:grpSpPr>
      <p:pic>
        <p:nvPicPr>
          <p:cNvPr id="91" name="Google Shape;91;p21"/>
          <p:cNvPicPr preferRelativeResize="0"/>
          <p:nvPr/>
        </p:nvPicPr>
        <p:blipFill rotWithShape="1">
          <a:blip r:embed="rId2">
            <a:alphaModFix/>
          </a:blip>
          <a:srcRect b="8506" l="21377" r="0" t="8257"/>
          <a:stretch/>
        </p:blipFill>
        <p:spPr>
          <a:xfrm>
            <a:off x="0" y="-1"/>
            <a:ext cx="4858716" cy="5143501"/>
          </a:xfrm>
          <a:prstGeom prst="rect">
            <a:avLst/>
          </a:prstGeom>
          <a:noFill/>
          <a:ln>
            <a:noFill/>
          </a:ln>
        </p:spPr>
      </p:pic>
      <p:pic>
        <p:nvPicPr>
          <p:cNvPr id="92" name="Google Shape;92;p21"/>
          <p:cNvPicPr preferRelativeResize="0"/>
          <p:nvPr/>
        </p:nvPicPr>
        <p:blipFill rotWithShape="1">
          <a:blip r:embed="rId3">
            <a:alphaModFix/>
          </a:blip>
          <a:srcRect b="-340" l="-402" r="29870" t="8310"/>
          <a:stretch/>
        </p:blipFill>
        <p:spPr>
          <a:xfrm rot="5400000">
            <a:off x="4147775" y="147279"/>
            <a:ext cx="4335565" cy="5656883"/>
          </a:xfrm>
          <a:prstGeom prst="rect">
            <a:avLst/>
          </a:prstGeom>
          <a:noFill/>
          <a:ln>
            <a:noFill/>
          </a:ln>
        </p:spPr>
      </p:pic>
      <p:pic>
        <p:nvPicPr>
          <p:cNvPr id="93" name="Google Shape;93;p21"/>
          <p:cNvPicPr preferRelativeResize="0"/>
          <p:nvPr/>
        </p:nvPicPr>
        <p:blipFill rotWithShape="1">
          <a:blip r:embed="rId4">
            <a:alphaModFix/>
          </a:blip>
          <a:srcRect b="-333" l="55096" r="0" t="12506"/>
          <a:stretch/>
        </p:blipFill>
        <p:spPr>
          <a:xfrm rot="5400000">
            <a:off x="5800468" y="-1081238"/>
            <a:ext cx="2262292" cy="4424771"/>
          </a:xfrm>
          <a:prstGeom prst="rect">
            <a:avLst/>
          </a:prstGeom>
          <a:noFill/>
          <a:ln>
            <a:noFill/>
          </a:ln>
        </p:spPr>
      </p:pic>
      <p:sp>
        <p:nvSpPr>
          <p:cNvPr id="94" name="Google Shape;94;p21"/>
          <p:cNvSpPr txBox="1"/>
          <p:nvPr>
            <p:ph idx="1" type="body"/>
          </p:nvPr>
        </p:nvSpPr>
        <p:spPr>
          <a:xfrm>
            <a:off x="2530851" y="2620280"/>
            <a:ext cx="5045100" cy="6927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4500"/>
              <a:buFont typeface="Arial"/>
              <a:buNone/>
              <a:defRPr b="0" i="0" sz="4500" u="none" cap="none" strike="noStrike">
                <a:solidFill>
                  <a:schemeClr val="lt1"/>
                </a:solidFill>
                <a:latin typeface="Delicious Handrawn"/>
                <a:ea typeface="Delicious Handrawn"/>
                <a:cs typeface="Delicious Handrawn"/>
                <a:sym typeface="Delicious Handrawn"/>
              </a:defRPr>
            </a:lvl1pPr>
            <a:lvl2pPr indent="-228600" lvl="1" marL="914400" marR="0" rtl="0" algn="l">
              <a:lnSpc>
                <a:spcPct val="90000"/>
              </a:lnSpc>
              <a:spcBef>
                <a:spcPts val="400"/>
              </a:spcBef>
              <a:spcAft>
                <a:spcPts val="0"/>
              </a:spcAft>
              <a:buClr>
                <a:schemeClr val="lt1"/>
              </a:buClr>
              <a:buSzPts val="1800"/>
              <a:buFont typeface="Arial"/>
              <a:buNone/>
              <a:defRPr b="0" i="0" sz="1800" u="none" cap="none" strike="noStrike">
                <a:solidFill>
                  <a:schemeClr val="lt1"/>
                </a:solidFill>
                <a:latin typeface="Delicious Handrawn"/>
                <a:ea typeface="Delicious Handrawn"/>
                <a:cs typeface="Delicious Handrawn"/>
                <a:sym typeface="Delicious Handrawn"/>
              </a:defRPr>
            </a:lvl2pPr>
            <a:lvl3pPr indent="-228600" lvl="2" marL="1371600" marR="0" rtl="0" algn="l">
              <a:lnSpc>
                <a:spcPct val="90000"/>
              </a:lnSpc>
              <a:spcBef>
                <a:spcPts val="400"/>
              </a:spcBef>
              <a:spcAft>
                <a:spcPts val="0"/>
              </a:spcAft>
              <a:buClr>
                <a:schemeClr val="lt1"/>
              </a:buClr>
              <a:buSzPts val="1500"/>
              <a:buFont typeface="Arial"/>
              <a:buNone/>
              <a:defRPr b="0" i="0" sz="1500" u="none" cap="none" strike="noStrike">
                <a:solidFill>
                  <a:schemeClr val="lt1"/>
                </a:solidFill>
                <a:latin typeface="Delicious Handrawn"/>
                <a:ea typeface="Delicious Handrawn"/>
                <a:cs typeface="Delicious Handrawn"/>
                <a:sym typeface="Delicious Handrawn"/>
              </a:defRPr>
            </a:lvl3pPr>
            <a:lvl4pPr indent="-228600" lvl="3" marL="18288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4pPr>
            <a:lvl5pPr indent="-228600" lvl="4" marL="22860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95" name="Google Shape;95;p21"/>
          <p:cNvPicPr preferRelativeResize="0"/>
          <p:nvPr/>
        </p:nvPicPr>
        <p:blipFill rotWithShape="1">
          <a:blip r:embed="rId5">
            <a:alphaModFix/>
          </a:blip>
          <a:srcRect b="0" l="0" r="0" t="0"/>
          <a:stretch/>
        </p:blipFill>
        <p:spPr>
          <a:xfrm>
            <a:off x="985664" y="1047036"/>
            <a:ext cx="2501451" cy="2655861"/>
          </a:xfrm>
          <a:prstGeom prst="rect">
            <a:avLst/>
          </a:prstGeom>
          <a:noFill/>
          <a:ln>
            <a:noFill/>
          </a:ln>
        </p:spPr>
      </p:pic>
      <p:sp>
        <p:nvSpPr>
          <p:cNvPr id="96" name="Google Shape;96;p21"/>
          <p:cNvSpPr txBox="1"/>
          <p:nvPr>
            <p:ph idx="2" type="body"/>
          </p:nvPr>
        </p:nvSpPr>
        <p:spPr>
          <a:xfrm>
            <a:off x="2530850" y="1865458"/>
            <a:ext cx="1290900" cy="754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5000"/>
              <a:buFont typeface="Arial"/>
              <a:buNone/>
              <a:defRPr b="0" i="0" sz="5000" u="none" cap="none" strike="noStrike">
                <a:solidFill>
                  <a:schemeClr val="lt1"/>
                </a:solidFill>
                <a:latin typeface="Noto Sans Thin"/>
                <a:ea typeface="Noto Sans Thin"/>
                <a:cs typeface="Noto Sans Thin"/>
                <a:sym typeface="Noto Sans Thin"/>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Noto Sans"/>
                <a:ea typeface="Noto Sans"/>
                <a:cs typeface="Noto Sans"/>
                <a:sym typeface="Noto Sans"/>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oto Sans"/>
                <a:ea typeface="Noto Sans"/>
                <a:cs typeface="Noto Sans"/>
                <a:sym typeface="Noto Sans"/>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4">
  <p:cSld name="Section header 4">
    <p:bg>
      <p:bgPr>
        <a:solidFill>
          <a:schemeClr val="dk1"/>
        </a:solidFill>
      </p:bgPr>
    </p:bg>
    <p:spTree>
      <p:nvGrpSpPr>
        <p:cNvPr id="97" name="Shape 97"/>
        <p:cNvGrpSpPr/>
        <p:nvPr/>
      </p:nvGrpSpPr>
      <p:grpSpPr>
        <a:xfrm>
          <a:off x="0" y="0"/>
          <a:ext cx="0" cy="0"/>
          <a:chOff x="0" y="0"/>
          <a:chExt cx="0" cy="0"/>
        </a:xfrm>
      </p:grpSpPr>
      <p:pic>
        <p:nvPicPr>
          <p:cNvPr id="98" name="Google Shape;98;p22"/>
          <p:cNvPicPr preferRelativeResize="0"/>
          <p:nvPr/>
        </p:nvPicPr>
        <p:blipFill rotWithShape="1">
          <a:blip r:embed="rId2">
            <a:alphaModFix/>
          </a:blip>
          <a:srcRect b="8506" l="21377" r="0" t="8257"/>
          <a:stretch/>
        </p:blipFill>
        <p:spPr>
          <a:xfrm>
            <a:off x="0" y="-1"/>
            <a:ext cx="4858716" cy="5143501"/>
          </a:xfrm>
          <a:prstGeom prst="rect">
            <a:avLst/>
          </a:prstGeom>
          <a:noFill/>
          <a:ln>
            <a:noFill/>
          </a:ln>
        </p:spPr>
      </p:pic>
      <p:pic>
        <p:nvPicPr>
          <p:cNvPr id="99" name="Google Shape;99;p22"/>
          <p:cNvPicPr preferRelativeResize="0"/>
          <p:nvPr/>
        </p:nvPicPr>
        <p:blipFill rotWithShape="1">
          <a:blip r:embed="rId3">
            <a:alphaModFix/>
          </a:blip>
          <a:srcRect b="-340" l="-402" r="29870" t="8310"/>
          <a:stretch/>
        </p:blipFill>
        <p:spPr>
          <a:xfrm rot="5400000">
            <a:off x="4147775" y="147279"/>
            <a:ext cx="4335565" cy="5656883"/>
          </a:xfrm>
          <a:prstGeom prst="rect">
            <a:avLst/>
          </a:prstGeom>
          <a:noFill/>
          <a:ln>
            <a:noFill/>
          </a:ln>
        </p:spPr>
      </p:pic>
      <p:pic>
        <p:nvPicPr>
          <p:cNvPr id="100" name="Google Shape;100;p22"/>
          <p:cNvPicPr preferRelativeResize="0"/>
          <p:nvPr/>
        </p:nvPicPr>
        <p:blipFill rotWithShape="1">
          <a:blip r:embed="rId4">
            <a:alphaModFix/>
          </a:blip>
          <a:srcRect b="-333" l="55096" r="0" t="12506"/>
          <a:stretch/>
        </p:blipFill>
        <p:spPr>
          <a:xfrm rot="5400000">
            <a:off x="5800468" y="-1081238"/>
            <a:ext cx="2262292" cy="4424771"/>
          </a:xfrm>
          <a:prstGeom prst="rect">
            <a:avLst/>
          </a:prstGeom>
          <a:noFill/>
          <a:ln>
            <a:noFill/>
          </a:ln>
        </p:spPr>
      </p:pic>
      <p:sp>
        <p:nvSpPr>
          <p:cNvPr id="101" name="Google Shape;101;p22"/>
          <p:cNvSpPr txBox="1"/>
          <p:nvPr>
            <p:ph idx="1" type="body"/>
          </p:nvPr>
        </p:nvSpPr>
        <p:spPr>
          <a:xfrm>
            <a:off x="2530851" y="2620280"/>
            <a:ext cx="5045100" cy="6927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4500"/>
              <a:buFont typeface="Arial"/>
              <a:buNone/>
              <a:defRPr b="0" i="0" sz="4500" u="none" cap="none" strike="noStrike">
                <a:solidFill>
                  <a:schemeClr val="lt1"/>
                </a:solidFill>
                <a:latin typeface="Delicious Handrawn"/>
                <a:ea typeface="Delicious Handrawn"/>
                <a:cs typeface="Delicious Handrawn"/>
                <a:sym typeface="Delicious Handrawn"/>
              </a:defRPr>
            </a:lvl1pPr>
            <a:lvl2pPr indent="-228600" lvl="1" marL="914400" marR="0" rtl="0" algn="l">
              <a:lnSpc>
                <a:spcPct val="90000"/>
              </a:lnSpc>
              <a:spcBef>
                <a:spcPts val="400"/>
              </a:spcBef>
              <a:spcAft>
                <a:spcPts val="0"/>
              </a:spcAft>
              <a:buClr>
                <a:schemeClr val="lt1"/>
              </a:buClr>
              <a:buSzPts val="1800"/>
              <a:buFont typeface="Arial"/>
              <a:buNone/>
              <a:defRPr b="0" i="0" sz="1800" u="none" cap="none" strike="noStrike">
                <a:solidFill>
                  <a:schemeClr val="lt1"/>
                </a:solidFill>
                <a:latin typeface="Delicious Handrawn"/>
                <a:ea typeface="Delicious Handrawn"/>
                <a:cs typeface="Delicious Handrawn"/>
                <a:sym typeface="Delicious Handrawn"/>
              </a:defRPr>
            </a:lvl2pPr>
            <a:lvl3pPr indent="-228600" lvl="2" marL="1371600" marR="0" rtl="0" algn="l">
              <a:lnSpc>
                <a:spcPct val="90000"/>
              </a:lnSpc>
              <a:spcBef>
                <a:spcPts val="400"/>
              </a:spcBef>
              <a:spcAft>
                <a:spcPts val="0"/>
              </a:spcAft>
              <a:buClr>
                <a:schemeClr val="lt1"/>
              </a:buClr>
              <a:buSzPts val="1500"/>
              <a:buFont typeface="Arial"/>
              <a:buNone/>
              <a:defRPr b="0" i="0" sz="1500" u="none" cap="none" strike="noStrike">
                <a:solidFill>
                  <a:schemeClr val="lt1"/>
                </a:solidFill>
                <a:latin typeface="Delicious Handrawn"/>
                <a:ea typeface="Delicious Handrawn"/>
                <a:cs typeface="Delicious Handrawn"/>
                <a:sym typeface="Delicious Handrawn"/>
              </a:defRPr>
            </a:lvl3pPr>
            <a:lvl4pPr indent="-228600" lvl="3" marL="18288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4pPr>
            <a:lvl5pPr indent="-228600" lvl="4" marL="22860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102" name="Google Shape;102;p22"/>
          <p:cNvPicPr preferRelativeResize="0"/>
          <p:nvPr/>
        </p:nvPicPr>
        <p:blipFill rotWithShape="1">
          <a:blip r:embed="rId5">
            <a:alphaModFix/>
          </a:blip>
          <a:srcRect b="0" l="0" r="0" t="0"/>
          <a:stretch/>
        </p:blipFill>
        <p:spPr>
          <a:xfrm>
            <a:off x="985664" y="1047036"/>
            <a:ext cx="2501451" cy="2655861"/>
          </a:xfrm>
          <a:prstGeom prst="rect">
            <a:avLst/>
          </a:prstGeom>
          <a:noFill/>
          <a:ln>
            <a:noFill/>
          </a:ln>
        </p:spPr>
      </p:pic>
      <p:sp>
        <p:nvSpPr>
          <p:cNvPr id="103" name="Google Shape;103;p22"/>
          <p:cNvSpPr txBox="1"/>
          <p:nvPr>
            <p:ph idx="2" type="body"/>
          </p:nvPr>
        </p:nvSpPr>
        <p:spPr>
          <a:xfrm>
            <a:off x="2530850" y="1865458"/>
            <a:ext cx="1290900" cy="754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5000"/>
              <a:buFont typeface="Arial"/>
              <a:buNone/>
              <a:defRPr b="0" i="0" sz="5000" u="none" cap="none" strike="noStrike">
                <a:solidFill>
                  <a:schemeClr val="lt1"/>
                </a:solidFill>
                <a:latin typeface="Noto Sans Thin"/>
                <a:ea typeface="Noto Sans Thin"/>
                <a:cs typeface="Noto Sans Thin"/>
                <a:sym typeface="Noto Sans Thin"/>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Noto Sans"/>
                <a:ea typeface="Noto Sans"/>
                <a:cs typeface="Noto Sans"/>
                <a:sym typeface="Noto Sans"/>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oto Sans"/>
                <a:ea typeface="Noto Sans"/>
                <a:cs typeface="Noto Sans"/>
                <a:sym typeface="Noto Sans"/>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1" name="Shape 11"/>
        <p:cNvGrpSpPr/>
        <p:nvPr/>
      </p:nvGrpSpPr>
      <p:grpSpPr>
        <a:xfrm>
          <a:off x="0" y="0"/>
          <a:ext cx="0" cy="0"/>
          <a:chOff x="0" y="0"/>
          <a:chExt cx="0" cy="0"/>
        </a:xfrm>
      </p:grpSpPr>
      <p:sp>
        <p:nvSpPr>
          <p:cNvPr id="12" name="Google Shape;12;p3"/>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3" name="Google Shape;13;p3"/>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4" name="Google Shape;14;p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no image">
  <p:cSld name="Cover no image">
    <p:bg>
      <p:bgPr>
        <a:solidFill>
          <a:schemeClr val="accent1"/>
        </a:solidFill>
      </p:bgPr>
    </p:bg>
    <p:spTree>
      <p:nvGrpSpPr>
        <p:cNvPr id="104" name="Shape 104"/>
        <p:cNvGrpSpPr/>
        <p:nvPr/>
      </p:nvGrpSpPr>
      <p:grpSpPr>
        <a:xfrm>
          <a:off x="0" y="0"/>
          <a:ext cx="0" cy="0"/>
          <a:chOff x="0" y="0"/>
          <a:chExt cx="0" cy="0"/>
        </a:xfrm>
      </p:grpSpPr>
      <p:pic>
        <p:nvPicPr>
          <p:cNvPr id="105" name="Google Shape;105;p23"/>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id="106" name="Google Shape;106;p23"/>
          <p:cNvPicPr preferRelativeResize="0"/>
          <p:nvPr/>
        </p:nvPicPr>
        <p:blipFill rotWithShape="1">
          <a:blip r:embed="rId3">
            <a:alphaModFix/>
          </a:blip>
          <a:srcRect b="42290" l="19517" r="0" t="8258"/>
          <a:stretch/>
        </p:blipFill>
        <p:spPr>
          <a:xfrm>
            <a:off x="0" y="0"/>
            <a:ext cx="8372024" cy="5143501"/>
          </a:xfrm>
          <a:prstGeom prst="rect">
            <a:avLst/>
          </a:prstGeom>
          <a:noFill/>
          <a:ln>
            <a:noFill/>
          </a:ln>
          <a:effectLst>
            <a:outerShdw blurRad="411778" sx="102000" rotWithShape="0" algn="ctr" sy="102000">
              <a:srgbClr val="000000">
                <a:alpha val="40000"/>
              </a:srgbClr>
            </a:outerShdw>
          </a:effectLst>
        </p:spPr>
      </p:pic>
      <p:sp>
        <p:nvSpPr>
          <p:cNvPr id="107" name="Google Shape;107;p23"/>
          <p:cNvSpPr txBox="1"/>
          <p:nvPr>
            <p:ph idx="1" type="body"/>
          </p:nvPr>
        </p:nvSpPr>
        <p:spPr>
          <a:xfrm>
            <a:off x="585997" y="2308601"/>
            <a:ext cx="6992700" cy="5262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3300"/>
              <a:buFont typeface="Arial"/>
              <a:buNone/>
              <a:defRPr b="0" i="0" sz="3300" u="none" cap="none" strike="noStrike">
                <a:solidFill>
                  <a:schemeClr val="lt1"/>
                </a:solidFill>
                <a:latin typeface="Delicious Handrawn"/>
                <a:ea typeface="Delicious Handrawn"/>
                <a:cs typeface="Delicious Handrawn"/>
                <a:sym typeface="Delicious Handrawn"/>
              </a:defRPr>
            </a:lvl1pPr>
            <a:lvl2pPr indent="-228600" lvl="1" marL="914400" marR="0" rtl="0" algn="l">
              <a:lnSpc>
                <a:spcPct val="90000"/>
              </a:lnSpc>
              <a:spcBef>
                <a:spcPts val="400"/>
              </a:spcBef>
              <a:spcAft>
                <a:spcPts val="0"/>
              </a:spcAft>
              <a:buClr>
                <a:schemeClr val="lt1"/>
              </a:buClr>
              <a:buSzPts val="1800"/>
              <a:buFont typeface="Arial"/>
              <a:buNone/>
              <a:defRPr b="0" i="0" sz="1800" u="none" cap="none" strike="noStrike">
                <a:solidFill>
                  <a:schemeClr val="lt1"/>
                </a:solidFill>
                <a:latin typeface="Delicious Handrawn"/>
                <a:ea typeface="Delicious Handrawn"/>
                <a:cs typeface="Delicious Handrawn"/>
                <a:sym typeface="Delicious Handrawn"/>
              </a:defRPr>
            </a:lvl2pPr>
            <a:lvl3pPr indent="-228600" lvl="2" marL="1371600" marR="0" rtl="0" algn="l">
              <a:lnSpc>
                <a:spcPct val="90000"/>
              </a:lnSpc>
              <a:spcBef>
                <a:spcPts val="400"/>
              </a:spcBef>
              <a:spcAft>
                <a:spcPts val="0"/>
              </a:spcAft>
              <a:buClr>
                <a:schemeClr val="lt1"/>
              </a:buClr>
              <a:buSzPts val="1500"/>
              <a:buFont typeface="Arial"/>
              <a:buNone/>
              <a:defRPr b="0" i="0" sz="1500" u="none" cap="none" strike="noStrike">
                <a:solidFill>
                  <a:schemeClr val="lt1"/>
                </a:solidFill>
                <a:latin typeface="Delicious Handrawn"/>
                <a:ea typeface="Delicious Handrawn"/>
                <a:cs typeface="Delicious Handrawn"/>
                <a:sym typeface="Delicious Handrawn"/>
              </a:defRPr>
            </a:lvl3pPr>
            <a:lvl4pPr indent="-228600" lvl="3" marL="18288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4pPr>
            <a:lvl5pPr indent="-228600" lvl="4" marL="22860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08" name="Google Shape;108;p23"/>
          <p:cNvSpPr txBox="1"/>
          <p:nvPr>
            <p:ph idx="2" type="body"/>
          </p:nvPr>
        </p:nvSpPr>
        <p:spPr>
          <a:xfrm>
            <a:off x="585997" y="3028884"/>
            <a:ext cx="1290900" cy="2250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1100"/>
              <a:buFont typeface="Arial"/>
              <a:buNone/>
              <a:defRPr b="0" i="0" sz="1100" u="none" cap="none" strike="noStrike">
                <a:solidFill>
                  <a:schemeClr val="lt1"/>
                </a:solidFill>
                <a:latin typeface="Noto Sans Thin"/>
                <a:ea typeface="Noto Sans Thin"/>
                <a:cs typeface="Noto Sans Thin"/>
                <a:sym typeface="Noto Sans Thin"/>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Noto Sans"/>
                <a:ea typeface="Noto Sans"/>
                <a:cs typeface="Noto Sans"/>
                <a:sym typeface="Noto Sans"/>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oto Sans"/>
                <a:ea typeface="Noto Sans"/>
                <a:cs typeface="Noto Sans"/>
                <a:sym typeface="Noto Sans"/>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109" name="Google Shape;109;p23"/>
          <p:cNvPicPr preferRelativeResize="0"/>
          <p:nvPr/>
        </p:nvPicPr>
        <p:blipFill rotWithShape="1">
          <a:blip r:embed="rId4">
            <a:alphaModFix/>
          </a:blip>
          <a:srcRect b="0" l="0" r="0" t="0"/>
          <a:stretch/>
        </p:blipFill>
        <p:spPr>
          <a:xfrm>
            <a:off x="585997" y="740829"/>
            <a:ext cx="3014053" cy="1196756"/>
          </a:xfrm>
          <a:prstGeom prst="rect">
            <a:avLst/>
          </a:prstGeom>
          <a:noFill/>
          <a:ln>
            <a:noFill/>
          </a:ln>
        </p:spPr>
      </p:pic>
      <p:sp>
        <p:nvSpPr>
          <p:cNvPr id="110" name="Google Shape;110;p23"/>
          <p:cNvSpPr txBox="1"/>
          <p:nvPr>
            <p:ph idx="3" type="body"/>
          </p:nvPr>
        </p:nvSpPr>
        <p:spPr>
          <a:xfrm>
            <a:off x="585997" y="3576929"/>
            <a:ext cx="4609800" cy="2250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100"/>
              <a:buFont typeface="Arial"/>
              <a:buNone/>
              <a:defRPr b="0" i="0" sz="1100" u="none" cap="none" strike="noStrike">
                <a:solidFill>
                  <a:schemeClr val="dk2"/>
                </a:solidFill>
                <a:latin typeface="Noto Sans"/>
                <a:ea typeface="Noto Sans"/>
                <a:cs typeface="Noto Sans"/>
                <a:sym typeface="Noto Sans"/>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Noto Sans"/>
                <a:ea typeface="Noto Sans"/>
                <a:cs typeface="Noto Sans"/>
                <a:sym typeface="Noto Sans"/>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oto Sans"/>
                <a:ea typeface="Noto Sans"/>
                <a:cs typeface="Noto Sans"/>
                <a:sym typeface="Noto Sans"/>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11" name="Google Shape;111;p23"/>
          <p:cNvSpPr/>
          <p:nvPr/>
        </p:nvSpPr>
        <p:spPr>
          <a:xfrm>
            <a:off x="0" y="4402671"/>
            <a:ext cx="9144000" cy="7410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over with image">
  <p:cSld name="1_Cover with image">
    <p:spTree>
      <p:nvGrpSpPr>
        <p:cNvPr id="112" name="Shape 112"/>
        <p:cNvGrpSpPr/>
        <p:nvPr/>
      </p:nvGrpSpPr>
      <p:grpSpPr>
        <a:xfrm>
          <a:off x="0" y="0"/>
          <a:ext cx="0" cy="0"/>
          <a:chOff x="0" y="0"/>
          <a:chExt cx="0" cy="0"/>
        </a:xfrm>
      </p:grpSpPr>
      <p:sp>
        <p:nvSpPr>
          <p:cNvPr id="113" name="Google Shape;113;p24"/>
          <p:cNvSpPr/>
          <p:nvPr>
            <p:ph idx="2" type="pic"/>
          </p:nvPr>
        </p:nvSpPr>
        <p:spPr>
          <a:xfrm>
            <a:off x="61" y="0"/>
            <a:ext cx="3704100" cy="4403100"/>
          </a:xfrm>
          <a:prstGeom prst="rect">
            <a:avLst/>
          </a:prstGeom>
          <a:noFill/>
          <a:ln>
            <a:noFill/>
          </a:ln>
        </p:spPr>
      </p:sp>
      <p:sp>
        <p:nvSpPr>
          <p:cNvPr id="114" name="Google Shape;114;p24"/>
          <p:cNvSpPr/>
          <p:nvPr>
            <p:ph idx="3" type="pic"/>
          </p:nvPr>
        </p:nvSpPr>
        <p:spPr>
          <a:xfrm>
            <a:off x="5439966" y="0"/>
            <a:ext cx="3704100" cy="4403100"/>
          </a:xfrm>
          <a:prstGeom prst="rect">
            <a:avLst/>
          </a:prstGeom>
          <a:noFill/>
          <a:ln>
            <a:noFill/>
          </a:ln>
        </p:spPr>
      </p:sp>
      <p:pic>
        <p:nvPicPr>
          <p:cNvPr id="115" name="Google Shape;115;p24"/>
          <p:cNvPicPr preferRelativeResize="0"/>
          <p:nvPr/>
        </p:nvPicPr>
        <p:blipFill rotWithShape="1">
          <a:blip r:embed="rId2">
            <a:alphaModFix/>
          </a:blip>
          <a:srcRect b="42290" l="19517" r="0" t="8258"/>
          <a:stretch/>
        </p:blipFill>
        <p:spPr>
          <a:xfrm>
            <a:off x="0" y="0"/>
            <a:ext cx="8372024" cy="5143501"/>
          </a:xfrm>
          <a:prstGeom prst="rect">
            <a:avLst/>
          </a:prstGeom>
          <a:noFill/>
          <a:ln>
            <a:noFill/>
          </a:ln>
          <a:effectLst>
            <a:outerShdw blurRad="411778" sx="102000" rotWithShape="0" algn="ctr" sy="102000">
              <a:srgbClr val="000000">
                <a:alpha val="40000"/>
              </a:srgbClr>
            </a:outerShdw>
          </a:effectLst>
        </p:spPr>
      </p:pic>
      <p:sp>
        <p:nvSpPr>
          <p:cNvPr id="116" name="Google Shape;116;p24"/>
          <p:cNvSpPr txBox="1"/>
          <p:nvPr>
            <p:ph idx="1" type="body"/>
          </p:nvPr>
        </p:nvSpPr>
        <p:spPr>
          <a:xfrm>
            <a:off x="585997" y="2308601"/>
            <a:ext cx="6992700" cy="5262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3300"/>
              <a:buFont typeface="Arial"/>
              <a:buNone/>
              <a:defRPr b="0" i="0" sz="3300" u="none" cap="none" strike="noStrike">
                <a:solidFill>
                  <a:schemeClr val="lt1"/>
                </a:solidFill>
                <a:latin typeface="Delicious Handrawn"/>
                <a:ea typeface="Delicious Handrawn"/>
                <a:cs typeface="Delicious Handrawn"/>
                <a:sym typeface="Delicious Handrawn"/>
              </a:defRPr>
            </a:lvl1pPr>
            <a:lvl2pPr indent="-228600" lvl="1" marL="914400" marR="0" rtl="0" algn="l">
              <a:lnSpc>
                <a:spcPct val="90000"/>
              </a:lnSpc>
              <a:spcBef>
                <a:spcPts val="400"/>
              </a:spcBef>
              <a:spcAft>
                <a:spcPts val="0"/>
              </a:spcAft>
              <a:buClr>
                <a:schemeClr val="lt1"/>
              </a:buClr>
              <a:buSzPts val="1800"/>
              <a:buFont typeface="Arial"/>
              <a:buNone/>
              <a:defRPr b="0" i="0" sz="1800" u="none" cap="none" strike="noStrike">
                <a:solidFill>
                  <a:schemeClr val="lt1"/>
                </a:solidFill>
                <a:latin typeface="Delicious Handrawn"/>
                <a:ea typeface="Delicious Handrawn"/>
                <a:cs typeface="Delicious Handrawn"/>
                <a:sym typeface="Delicious Handrawn"/>
              </a:defRPr>
            </a:lvl2pPr>
            <a:lvl3pPr indent="-228600" lvl="2" marL="1371600" marR="0" rtl="0" algn="l">
              <a:lnSpc>
                <a:spcPct val="90000"/>
              </a:lnSpc>
              <a:spcBef>
                <a:spcPts val="400"/>
              </a:spcBef>
              <a:spcAft>
                <a:spcPts val="0"/>
              </a:spcAft>
              <a:buClr>
                <a:schemeClr val="lt1"/>
              </a:buClr>
              <a:buSzPts val="1500"/>
              <a:buFont typeface="Arial"/>
              <a:buNone/>
              <a:defRPr b="0" i="0" sz="1500" u="none" cap="none" strike="noStrike">
                <a:solidFill>
                  <a:schemeClr val="lt1"/>
                </a:solidFill>
                <a:latin typeface="Delicious Handrawn"/>
                <a:ea typeface="Delicious Handrawn"/>
                <a:cs typeface="Delicious Handrawn"/>
                <a:sym typeface="Delicious Handrawn"/>
              </a:defRPr>
            </a:lvl3pPr>
            <a:lvl4pPr indent="-228600" lvl="3" marL="18288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4pPr>
            <a:lvl5pPr indent="-228600" lvl="4" marL="22860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17" name="Google Shape;117;p24"/>
          <p:cNvSpPr txBox="1"/>
          <p:nvPr>
            <p:ph idx="4" type="body"/>
          </p:nvPr>
        </p:nvSpPr>
        <p:spPr>
          <a:xfrm>
            <a:off x="585997" y="3028884"/>
            <a:ext cx="1290900" cy="2250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1100"/>
              <a:buFont typeface="Arial"/>
              <a:buNone/>
              <a:defRPr b="0" i="0" sz="1100" u="none" cap="none" strike="noStrike">
                <a:solidFill>
                  <a:schemeClr val="lt1"/>
                </a:solidFill>
                <a:latin typeface="Noto Sans Thin"/>
                <a:ea typeface="Noto Sans Thin"/>
                <a:cs typeface="Noto Sans Thin"/>
                <a:sym typeface="Noto Sans Thin"/>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Noto Sans"/>
                <a:ea typeface="Noto Sans"/>
                <a:cs typeface="Noto Sans"/>
                <a:sym typeface="Noto Sans"/>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oto Sans"/>
                <a:ea typeface="Noto Sans"/>
                <a:cs typeface="Noto Sans"/>
                <a:sym typeface="Noto Sans"/>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118" name="Google Shape;118;p24"/>
          <p:cNvPicPr preferRelativeResize="0"/>
          <p:nvPr/>
        </p:nvPicPr>
        <p:blipFill rotWithShape="1">
          <a:blip r:embed="rId3">
            <a:alphaModFix/>
          </a:blip>
          <a:srcRect b="0" l="0" r="0" t="0"/>
          <a:stretch/>
        </p:blipFill>
        <p:spPr>
          <a:xfrm>
            <a:off x="585997" y="740829"/>
            <a:ext cx="3014053" cy="1196756"/>
          </a:xfrm>
          <a:prstGeom prst="rect">
            <a:avLst/>
          </a:prstGeom>
          <a:noFill/>
          <a:ln>
            <a:noFill/>
          </a:ln>
        </p:spPr>
      </p:pic>
      <p:sp>
        <p:nvSpPr>
          <p:cNvPr id="119" name="Google Shape;119;p24"/>
          <p:cNvSpPr txBox="1"/>
          <p:nvPr>
            <p:ph idx="5" type="body"/>
          </p:nvPr>
        </p:nvSpPr>
        <p:spPr>
          <a:xfrm>
            <a:off x="585997" y="3576929"/>
            <a:ext cx="4609800" cy="2250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100"/>
              <a:buFont typeface="Arial"/>
              <a:buNone/>
              <a:defRPr b="0" i="0" sz="1100" u="none" cap="none" strike="noStrike">
                <a:solidFill>
                  <a:schemeClr val="dk2"/>
                </a:solidFill>
                <a:latin typeface="Noto Sans"/>
                <a:ea typeface="Noto Sans"/>
                <a:cs typeface="Noto Sans"/>
                <a:sym typeface="Noto Sans"/>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Noto Sans"/>
                <a:ea typeface="Noto Sans"/>
                <a:cs typeface="Noto Sans"/>
                <a:sym typeface="Noto Sans"/>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oto Sans"/>
                <a:ea typeface="Noto Sans"/>
                <a:cs typeface="Noto Sans"/>
                <a:sym typeface="Noto Sans"/>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20" name="Google Shape;120;p24"/>
          <p:cNvSpPr/>
          <p:nvPr/>
        </p:nvSpPr>
        <p:spPr>
          <a:xfrm>
            <a:off x="0" y="4402671"/>
            <a:ext cx="9144000" cy="7410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p:cSld name="Section header 3">
    <p:bg>
      <p:bgPr>
        <a:solidFill>
          <a:schemeClr val="accent4"/>
        </a:solidFill>
      </p:bgPr>
    </p:bg>
    <p:spTree>
      <p:nvGrpSpPr>
        <p:cNvPr id="121" name="Shape 121"/>
        <p:cNvGrpSpPr/>
        <p:nvPr/>
      </p:nvGrpSpPr>
      <p:grpSpPr>
        <a:xfrm>
          <a:off x="0" y="0"/>
          <a:ext cx="0" cy="0"/>
          <a:chOff x="0" y="0"/>
          <a:chExt cx="0" cy="0"/>
        </a:xfrm>
      </p:grpSpPr>
      <p:pic>
        <p:nvPicPr>
          <p:cNvPr id="122" name="Google Shape;122;p25"/>
          <p:cNvPicPr preferRelativeResize="0"/>
          <p:nvPr/>
        </p:nvPicPr>
        <p:blipFill rotWithShape="1">
          <a:blip r:embed="rId2">
            <a:alphaModFix/>
          </a:blip>
          <a:srcRect b="8506" l="21377" r="0" t="8257"/>
          <a:stretch/>
        </p:blipFill>
        <p:spPr>
          <a:xfrm>
            <a:off x="0" y="-1"/>
            <a:ext cx="4858716" cy="5143501"/>
          </a:xfrm>
          <a:prstGeom prst="rect">
            <a:avLst/>
          </a:prstGeom>
          <a:noFill/>
          <a:ln>
            <a:noFill/>
          </a:ln>
        </p:spPr>
      </p:pic>
      <p:pic>
        <p:nvPicPr>
          <p:cNvPr id="123" name="Google Shape;123;p25"/>
          <p:cNvPicPr preferRelativeResize="0"/>
          <p:nvPr/>
        </p:nvPicPr>
        <p:blipFill rotWithShape="1">
          <a:blip r:embed="rId3">
            <a:alphaModFix/>
          </a:blip>
          <a:srcRect b="-340" l="-402" r="29870" t="8310"/>
          <a:stretch/>
        </p:blipFill>
        <p:spPr>
          <a:xfrm rot="5400000">
            <a:off x="4147775" y="147279"/>
            <a:ext cx="4335565" cy="5656883"/>
          </a:xfrm>
          <a:prstGeom prst="rect">
            <a:avLst/>
          </a:prstGeom>
          <a:noFill/>
          <a:ln>
            <a:noFill/>
          </a:ln>
        </p:spPr>
      </p:pic>
      <p:pic>
        <p:nvPicPr>
          <p:cNvPr id="124" name="Google Shape;124;p25"/>
          <p:cNvPicPr preferRelativeResize="0"/>
          <p:nvPr/>
        </p:nvPicPr>
        <p:blipFill rotWithShape="1">
          <a:blip r:embed="rId4">
            <a:alphaModFix/>
          </a:blip>
          <a:srcRect b="-333" l="55096" r="0" t="12506"/>
          <a:stretch/>
        </p:blipFill>
        <p:spPr>
          <a:xfrm rot="5400000">
            <a:off x="5800468" y="-1081238"/>
            <a:ext cx="2262292" cy="4424771"/>
          </a:xfrm>
          <a:prstGeom prst="rect">
            <a:avLst/>
          </a:prstGeom>
          <a:noFill/>
          <a:ln>
            <a:noFill/>
          </a:ln>
        </p:spPr>
      </p:pic>
      <p:sp>
        <p:nvSpPr>
          <p:cNvPr id="125" name="Google Shape;125;p25"/>
          <p:cNvSpPr txBox="1"/>
          <p:nvPr>
            <p:ph idx="1" type="body"/>
          </p:nvPr>
        </p:nvSpPr>
        <p:spPr>
          <a:xfrm>
            <a:off x="2530851" y="2620280"/>
            <a:ext cx="5045100" cy="6927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4500"/>
              <a:buFont typeface="Arial"/>
              <a:buNone/>
              <a:defRPr b="0" i="0" sz="4500" u="none" cap="none" strike="noStrike">
                <a:solidFill>
                  <a:schemeClr val="lt1"/>
                </a:solidFill>
                <a:latin typeface="Delicious Handrawn"/>
                <a:ea typeface="Delicious Handrawn"/>
                <a:cs typeface="Delicious Handrawn"/>
                <a:sym typeface="Delicious Handrawn"/>
              </a:defRPr>
            </a:lvl1pPr>
            <a:lvl2pPr indent="-228600" lvl="1" marL="914400" marR="0" rtl="0" algn="l">
              <a:lnSpc>
                <a:spcPct val="90000"/>
              </a:lnSpc>
              <a:spcBef>
                <a:spcPts val="400"/>
              </a:spcBef>
              <a:spcAft>
                <a:spcPts val="0"/>
              </a:spcAft>
              <a:buClr>
                <a:schemeClr val="lt1"/>
              </a:buClr>
              <a:buSzPts val="1800"/>
              <a:buFont typeface="Arial"/>
              <a:buNone/>
              <a:defRPr b="0" i="0" sz="1800" u="none" cap="none" strike="noStrike">
                <a:solidFill>
                  <a:schemeClr val="lt1"/>
                </a:solidFill>
                <a:latin typeface="Delicious Handrawn"/>
                <a:ea typeface="Delicious Handrawn"/>
                <a:cs typeface="Delicious Handrawn"/>
                <a:sym typeface="Delicious Handrawn"/>
              </a:defRPr>
            </a:lvl2pPr>
            <a:lvl3pPr indent="-228600" lvl="2" marL="1371600" marR="0" rtl="0" algn="l">
              <a:lnSpc>
                <a:spcPct val="90000"/>
              </a:lnSpc>
              <a:spcBef>
                <a:spcPts val="400"/>
              </a:spcBef>
              <a:spcAft>
                <a:spcPts val="0"/>
              </a:spcAft>
              <a:buClr>
                <a:schemeClr val="lt1"/>
              </a:buClr>
              <a:buSzPts val="1500"/>
              <a:buFont typeface="Arial"/>
              <a:buNone/>
              <a:defRPr b="0" i="0" sz="1500" u="none" cap="none" strike="noStrike">
                <a:solidFill>
                  <a:schemeClr val="lt1"/>
                </a:solidFill>
                <a:latin typeface="Delicious Handrawn"/>
                <a:ea typeface="Delicious Handrawn"/>
                <a:cs typeface="Delicious Handrawn"/>
                <a:sym typeface="Delicious Handrawn"/>
              </a:defRPr>
            </a:lvl3pPr>
            <a:lvl4pPr indent="-228600" lvl="3" marL="18288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4pPr>
            <a:lvl5pPr indent="-228600" lvl="4" marL="22860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126" name="Google Shape;126;p25"/>
          <p:cNvPicPr preferRelativeResize="0"/>
          <p:nvPr/>
        </p:nvPicPr>
        <p:blipFill rotWithShape="1">
          <a:blip r:embed="rId5">
            <a:alphaModFix/>
          </a:blip>
          <a:srcRect b="0" l="0" r="0" t="0"/>
          <a:stretch/>
        </p:blipFill>
        <p:spPr>
          <a:xfrm>
            <a:off x="985664" y="1047036"/>
            <a:ext cx="2501451" cy="2655861"/>
          </a:xfrm>
          <a:prstGeom prst="rect">
            <a:avLst/>
          </a:prstGeom>
          <a:noFill/>
          <a:ln>
            <a:noFill/>
          </a:ln>
        </p:spPr>
      </p:pic>
      <p:sp>
        <p:nvSpPr>
          <p:cNvPr id="127" name="Google Shape;127;p25"/>
          <p:cNvSpPr txBox="1"/>
          <p:nvPr>
            <p:ph idx="2" type="body"/>
          </p:nvPr>
        </p:nvSpPr>
        <p:spPr>
          <a:xfrm>
            <a:off x="2530850" y="1865458"/>
            <a:ext cx="1290900" cy="754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5000"/>
              <a:buFont typeface="Arial"/>
              <a:buNone/>
              <a:defRPr b="0" i="0" sz="5000" u="none" cap="none" strike="noStrike">
                <a:solidFill>
                  <a:schemeClr val="lt1"/>
                </a:solidFill>
                <a:latin typeface="Noto Sans Thin"/>
                <a:ea typeface="Noto Sans Thin"/>
                <a:cs typeface="Noto Sans Thin"/>
                <a:sym typeface="Noto Sans Thin"/>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Noto Sans"/>
                <a:ea typeface="Noto Sans"/>
                <a:cs typeface="Noto Sans"/>
                <a:sym typeface="Noto Sans"/>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oto Sans"/>
                <a:ea typeface="Noto Sans"/>
                <a:cs typeface="Noto Sans"/>
                <a:sym typeface="Noto Sans"/>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text box">
  <p:cSld name="Single text box">
    <p:spTree>
      <p:nvGrpSpPr>
        <p:cNvPr id="128" name="Shape 128"/>
        <p:cNvGrpSpPr/>
        <p:nvPr/>
      </p:nvGrpSpPr>
      <p:grpSpPr>
        <a:xfrm>
          <a:off x="0" y="0"/>
          <a:ext cx="0" cy="0"/>
          <a:chOff x="0" y="0"/>
          <a:chExt cx="0" cy="0"/>
        </a:xfrm>
      </p:grpSpPr>
      <p:sp>
        <p:nvSpPr>
          <p:cNvPr id="129" name="Google Shape;129;p26"/>
          <p:cNvSpPr txBox="1"/>
          <p:nvPr>
            <p:ph type="ctrTitle"/>
          </p:nvPr>
        </p:nvSpPr>
        <p:spPr>
          <a:xfrm>
            <a:off x="379560" y="373588"/>
            <a:ext cx="8385000" cy="692700"/>
          </a:xfrm>
          <a:prstGeom prst="rect">
            <a:avLst/>
          </a:prstGeom>
          <a:noFill/>
          <a:ln>
            <a:noFill/>
          </a:ln>
        </p:spPr>
        <p:txBody>
          <a:bodyPr anchorCtr="0" anchor="t" bIns="34275" lIns="68575" spcFirstLastPara="1" rIns="68575" wrap="square" tIns="34275">
            <a:spAutoFit/>
          </a:bodyPr>
          <a:lstStyle>
            <a:lvl1pPr lvl="0" marR="0" rtl="0" algn="l">
              <a:lnSpc>
                <a:spcPct val="90000"/>
              </a:lnSpc>
              <a:spcBef>
                <a:spcPts val="0"/>
              </a:spcBef>
              <a:spcAft>
                <a:spcPts val="0"/>
              </a:spcAft>
              <a:buClr>
                <a:schemeClr val="dk2"/>
              </a:buClr>
              <a:buSzPts val="4500"/>
              <a:buFont typeface="Delicious Handrawn"/>
              <a:buNone/>
              <a:defRPr b="0" i="0" sz="4500" u="none" cap="none" strike="noStrike">
                <a:solidFill>
                  <a:schemeClr val="dk2"/>
                </a:solidFill>
                <a:latin typeface="Delicious Handrawn"/>
                <a:ea typeface="Delicious Handrawn"/>
                <a:cs typeface="Delicious Handrawn"/>
                <a:sym typeface="Delicious Handrawn"/>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130" name="Google Shape;130;p26"/>
          <p:cNvSpPr txBox="1"/>
          <p:nvPr>
            <p:ph idx="1" type="subTitle"/>
          </p:nvPr>
        </p:nvSpPr>
        <p:spPr>
          <a:xfrm>
            <a:off x="379560" y="1066085"/>
            <a:ext cx="8385000" cy="276900"/>
          </a:xfrm>
          <a:prstGeom prst="rect">
            <a:avLst/>
          </a:prstGeom>
          <a:noFill/>
          <a:ln>
            <a:noFill/>
          </a:ln>
        </p:spPr>
        <p:txBody>
          <a:bodyPr anchorCtr="0" anchor="t" bIns="34275" lIns="68575" spcFirstLastPara="1" rIns="68575" wrap="square" tIns="34275">
            <a:spAutoFit/>
          </a:bodyPr>
          <a:lstStyle>
            <a:lvl1pPr lvl="0" marR="0" rtl="0" algn="l">
              <a:lnSpc>
                <a:spcPct val="90000"/>
              </a:lnSpc>
              <a:spcBef>
                <a:spcPts val="800"/>
              </a:spcBef>
              <a:spcAft>
                <a:spcPts val="0"/>
              </a:spcAft>
              <a:buClr>
                <a:schemeClr val="dk1"/>
              </a:buClr>
              <a:buSzPts val="1500"/>
              <a:buFont typeface="Arial"/>
              <a:buNone/>
              <a:defRPr b="1" i="0" sz="1500" u="none" cap="none" strike="noStrike">
                <a:solidFill>
                  <a:schemeClr val="dk1"/>
                </a:solidFill>
                <a:latin typeface="Noto Sans"/>
                <a:ea typeface="Noto Sans"/>
                <a:cs typeface="Noto Sans"/>
                <a:sym typeface="Noto Sans"/>
              </a:defRPr>
            </a:lvl1pPr>
            <a:lvl2pPr lvl="1" marR="0" rtl="0" algn="ctr">
              <a:lnSpc>
                <a:spcPct val="90000"/>
              </a:lnSpc>
              <a:spcBef>
                <a:spcPts val="400"/>
              </a:spcBef>
              <a:spcAft>
                <a:spcPts val="0"/>
              </a:spcAft>
              <a:buClr>
                <a:schemeClr val="dk1"/>
              </a:buClr>
              <a:buSzPts val="1500"/>
              <a:buFont typeface="Arial"/>
              <a:buNone/>
              <a:defRPr b="0" i="0" sz="1500" u="none" cap="none" strike="noStrike">
                <a:solidFill>
                  <a:schemeClr val="dk1"/>
                </a:solidFill>
                <a:latin typeface="Noto Sans"/>
                <a:ea typeface="Noto Sans"/>
                <a:cs typeface="Noto Sans"/>
                <a:sym typeface="Noto Sans"/>
              </a:defRPr>
            </a:lvl2pPr>
            <a:lvl3pPr lvl="2" marR="0" rtl="0" algn="ctr">
              <a:lnSpc>
                <a:spcPct val="90000"/>
              </a:lnSpc>
              <a:spcBef>
                <a:spcPts val="400"/>
              </a:spcBef>
              <a:spcAft>
                <a:spcPts val="0"/>
              </a:spcAft>
              <a:buClr>
                <a:schemeClr val="dk1"/>
              </a:buClr>
              <a:buSzPts val="1400"/>
              <a:buFont typeface="Arial"/>
              <a:buNone/>
              <a:defRPr b="0" i="0" sz="1400" u="none" cap="none" strike="noStrike">
                <a:solidFill>
                  <a:schemeClr val="dk1"/>
                </a:solidFill>
                <a:latin typeface="Noto Sans"/>
                <a:ea typeface="Noto Sans"/>
                <a:cs typeface="Noto Sans"/>
                <a:sym typeface="Noto Sans"/>
              </a:defRPr>
            </a:lvl3pPr>
            <a:lvl4pPr lvl="3"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Noto Sans"/>
                <a:ea typeface="Noto Sans"/>
                <a:cs typeface="Noto Sans"/>
                <a:sym typeface="Noto Sans"/>
              </a:defRPr>
            </a:lvl4pPr>
            <a:lvl5pPr lvl="4"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Noto Sans"/>
                <a:ea typeface="Noto Sans"/>
                <a:cs typeface="Noto Sans"/>
                <a:sym typeface="Noto Sans"/>
              </a:defRPr>
            </a:lvl5pPr>
            <a:lvl6pPr lvl="5"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6pPr>
            <a:lvl7pPr lvl="6"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7pPr>
            <a:lvl8pPr lvl="7"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8pPr>
            <a:lvl9pPr lvl="8"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9pPr>
          </a:lstStyle>
          <a:p/>
        </p:txBody>
      </p:sp>
      <p:sp>
        <p:nvSpPr>
          <p:cNvPr id="131" name="Google Shape;131;p26"/>
          <p:cNvSpPr txBox="1"/>
          <p:nvPr>
            <p:ph idx="12" type="sldNum"/>
          </p:nvPr>
        </p:nvSpPr>
        <p:spPr>
          <a:xfrm>
            <a:off x="8691769" y="4892041"/>
            <a:ext cx="452400" cy="180900"/>
          </a:xfrm>
          <a:prstGeom prst="rect">
            <a:avLst/>
          </a:prstGeom>
          <a:noFill/>
          <a:ln>
            <a:noFill/>
          </a:ln>
        </p:spPr>
        <p:txBody>
          <a:bodyPr anchorCtr="0" anchor="t" bIns="34275" lIns="68575" spcFirstLastPara="1" rIns="68575" wrap="square" tIns="34275">
            <a:noAutofit/>
          </a:bodyPr>
          <a:lstStyle>
            <a:lvl1pPr indent="0" lvl="0"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1pPr>
            <a:lvl2pPr indent="0" lvl="1"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2pPr>
            <a:lvl3pPr indent="0" lvl="2"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3pPr>
            <a:lvl4pPr indent="0" lvl="3"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4pPr>
            <a:lvl5pPr indent="0" lvl="4"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5pPr>
            <a:lvl6pPr indent="0" lvl="5"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6pPr>
            <a:lvl7pPr indent="0" lvl="6"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7pPr>
            <a:lvl8pPr indent="0" lvl="7"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8pPr>
            <a:lvl9pPr indent="0" lvl="8"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9pPr>
          </a:lstStyle>
          <a:p>
            <a:pPr indent="0" lvl="0" marL="0" rtl="0" algn="l">
              <a:spcBef>
                <a:spcPts val="0"/>
              </a:spcBef>
              <a:spcAft>
                <a:spcPts val="0"/>
              </a:spcAft>
              <a:buNone/>
            </a:pPr>
            <a:fld id="{00000000-1234-1234-1234-123412341234}" type="slidenum">
              <a:rPr lang="en-US"/>
              <a:t>‹#›</a:t>
            </a:fld>
            <a:endParaRPr/>
          </a:p>
        </p:txBody>
      </p:sp>
      <p:cxnSp>
        <p:nvCxnSpPr>
          <p:cNvPr id="132" name="Google Shape;132;p26"/>
          <p:cNvCxnSpPr/>
          <p:nvPr/>
        </p:nvCxnSpPr>
        <p:spPr>
          <a:xfrm>
            <a:off x="0" y="4769912"/>
            <a:ext cx="9144000" cy="0"/>
          </a:xfrm>
          <a:prstGeom prst="straightConnector1">
            <a:avLst/>
          </a:prstGeom>
          <a:noFill/>
          <a:ln cap="flat" cmpd="sng" w="9525">
            <a:solidFill>
              <a:schemeClr val="dk1"/>
            </a:solidFill>
            <a:prstDash val="solid"/>
            <a:miter lim="800000"/>
            <a:headEnd len="sm" w="sm" type="none"/>
            <a:tailEnd len="sm" w="sm" type="none"/>
          </a:ln>
        </p:spPr>
      </p:cxnSp>
      <p:pic>
        <p:nvPicPr>
          <p:cNvPr id="133" name="Google Shape;133;p26"/>
          <p:cNvPicPr preferRelativeResize="0"/>
          <p:nvPr/>
        </p:nvPicPr>
        <p:blipFill rotWithShape="1">
          <a:blip r:embed="rId2">
            <a:alphaModFix/>
          </a:blip>
          <a:srcRect b="0" l="0" r="0" t="0"/>
          <a:stretch/>
        </p:blipFill>
        <p:spPr>
          <a:xfrm>
            <a:off x="8453190" y="4859506"/>
            <a:ext cx="238578" cy="253307"/>
          </a:xfrm>
          <a:prstGeom prst="rect">
            <a:avLst/>
          </a:prstGeom>
          <a:noFill/>
          <a:ln>
            <a:noFill/>
          </a:ln>
        </p:spPr>
      </p:pic>
      <p:sp>
        <p:nvSpPr>
          <p:cNvPr id="134" name="Google Shape;134;p26"/>
          <p:cNvSpPr txBox="1"/>
          <p:nvPr>
            <p:ph idx="2" type="body"/>
          </p:nvPr>
        </p:nvSpPr>
        <p:spPr>
          <a:xfrm>
            <a:off x="379853" y="1663303"/>
            <a:ext cx="8384700" cy="2695800"/>
          </a:xfrm>
          <a:prstGeom prst="rect">
            <a:avLst/>
          </a:prstGeom>
          <a:noFill/>
          <a:ln>
            <a:noFill/>
          </a:ln>
        </p:spPr>
        <p:txBody>
          <a:bodyPr anchorCtr="0" anchor="t" bIns="34275" lIns="68575" spcFirstLastPara="1" rIns="68575" wrap="square" tIns="34275">
            <a:noAutofit/>
          </a:bodyPr>
          <a:lstStyle>
            <a:lvl1pPr indent="-323850" lvl="0" marL="457200" marR="0" rtl="0" algn="l">
              <a:lnSpc>
                <a:spcPct val="90000"/>
              </a:lnSpc>
              <a:spcBef>
                <a:spcPts val="800"/>
              </a:spcBef>
              <a:spcAft>
                <a:spcPts val="0"/>
              </a:spcAft>
              <a:buClr>
                <a:schemeClr val="dk2"/>
              </a:buClr>
              <a:buSzPts val="1500"/>
              <a:buFont typeface="Arial"/>
              <a:buChar char="•"/>
              <a:defRPr b="0" i="0" sz="15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uble text box slide">
  <p:cSld name="Double text box slide">
    <p:spTree>
      <p:nvGrpSpPr>
        <p:cNvPr id="135" name="Shape 135"/>
        <p:cNvGrpSpPr/>
        <p:nvPr/>
      </p:nvGrpSpPr>
      <p:grpSpPr>
        <a:xfrm>
          <a:off x="0" y="0"/>
          <a:ext cx="0" cy="0"/>
          <a:chOff x="0" y="0"/>
          <a:chExt cx="0" cy="0"/>
        </a:xfrm>
      </p:grpSpPr>
      <p:sp>
        <p:nvSpPr>
          <p:cNvPr id="136" name="Google Shape;136;p27"/>
          <p:cNvSpPr txBox="1"/>
          <p:nvPr>
            <p:ph type="ctrTitle"/>
          </p:nvPr>
        </p:nvSpPr>
        <p:spPr>
          <a:xfrm>
            <a:off x="379560" y="373588"/>
            <a:ext cx="8385000" cy="692700"/>
          </a:xfrm>
          <a:prstGeom prst="rect">
            <a:avLst/>
          </a:prstGeom>
          <a:noFill/>
          <a:ln>
            <a:noFill/>
          </a:ln>
        </p:spPr>
        <p:txBody>
          <a:bodyPr anchorCtr="0" anchor="t" bIns="34275" lIns="68575" spcFirstLastPara="1" rIns="68575" wrap="square" tIns="34275">
            <a:spAutoFit/>
          </a:bodyPr>
          <a:lstStyle>
            <a:lvl1pPr lvl="0" marR="0" rtl="0" algn="l">
              <a:lnSpc>
                <a:spcPct val="90000"/>
              </a:lnSpc>
              <a:spcBef>
                <a:spcPts val="0"/>
              </a:spcBef>
              <a:spcAft>
                <a:spcPts val="0"/>
              </a:spcAft>
              <a:buClr>
                <a:schemeClr val="dk2"/>
              </a:buClr>
              <a:buSzPts val="4500"/>
              <a:buFont typeface="Delicious Handrawn"/>
              <a:buNone/>
              <a:defRPr b="0" i="0" sz="4500" u="none" cap="none" strike="noStrike">
                <a:solidFill>
                  <a:schemeClr val="dk2"/>
                </a:solidFill>
                <a:latin typeface="Delicious Handrawn"/>
                <a:ea typeface="Delicious Handrawn"/>
                <a:cs typeface="Delicious Handrawn"/>
                <a:sym typeface="Delicious Handrawn"/>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137" name="Google Shape;137;p27"/>
          <p:cNvSpPr txBox="1"/>
          <p:nvPr>
            <p:ph idx="1" type="subTitle"/>
          </p:nvPr>
        </p:nvSpPr>
        <p:spPr>
          <a:xfrm>
            <a:off x="379560" y="1066085"/>
            <a:ext cx="8385000" cy="276900"/>
          </a:xfrm>
          <a:prstGeom prst="rect">
            <a:avLst/>
          </a:prstGeom>
          <a:noFill/>
          <a:ln>
            <a:noFill/>
          </a:ln>
        </p:spPr>
        <p:txBody>
          <a:bodyPr anchorCtr="0" anchor="t" bIns="34275" lIns="68575" spcFirstLastPara="1" rIns="68575" wrap="square" tIns="34275">
            <a:spAutoFit/>
          </a:bodyPr>
          <a:lstStyle>
            <a:lvl1pPr lvl="0" marR="0" rtl="0" algn="l">
              <a:lnSpc>
                <a:spcPct val="90000"/>
              </a:lnSpc>
              <a:spcBef>
                <a:spcPts val="800"/>
              </a:spcBef>
              <a:spcAft>
                <a:spcPts val="0"/>
              </a:spcAft>
              <a:buClr>
                <a:schemeClr val="dk1"/>
              </a:buClr>
              <a:buSzPts val="1500"/>
              <a:buFont typeface="Arial"/>
              <a:buNone/>
              <a:defRPr b="1" i="0" sz="1500" u="none" cap="none" strike="noStrike">
                <a:solidFill>
                  <a:schemeClr val="dk1"/>
                </a:solidFill>
                <a:latin typeface="Noto Sans"/>
                <a:ea typeface="Noto Sans"/>
                <a:cs typeface="Noto Sans"/>
                <a:sym typeface="Noto Sans"/>
              </a:defRPr>
            </a:lvl1pPr>
            <a:lvl2pPr lvl="1" marR="0" rtl="0" algn="ctr">
              <a:lnSpc>
                <a:spcPct val="90000"/>
              </a:lnSpc>
              <a:spcBef>
                <a:spcPts val="400"/>
              </a:spcBef>
              <a:spcAft>
                <a:spcPts val="0"/>
              </a:spcAft>
              <a:buClr>
                <a:schemeClr val="dk1"/>
              </a:buClr>
              <a:buSzPts val="1500"/>
              <a:buFont typeface="Arial"/>
              <a:buNone/>
              <a:defRPr b="0" i="0" sz="1500" u="none" cap="none" strike="noStrike">
                <a:solidFill>
                  <a:schemeClr val="dk1"/>
                </a:solidFill>
                <a:latin typeface="Noto Sans"/>
                <a:ea typeface="Noto Sans"/>
                <a:cs typeface="Noto Sans"/>
                <a:sym typeface="Noto Sans"/>
              </a:defRPr>
            </a:lvl2pPr>
            <a:lvl3pPr lvl="2" marR="0" rtl="0" algn="ctr">
              <a:lnSpc>
                <a:spcPct val="90000"/>
              </a:lnSpc>
              <a:spcBef>
                <a:spcPts val="400"/>
              </a:spcBef>
              <a:spcAft>
                <a:spcPts val="0"/>
              </a:spcAft>
              <a:buClr>
                <a:schemeClr val="dk1"/>
              </a:buClr>
              <a:buSzPts val="1400"/>
              <a:buFont typeface="Arial"/>
              <a:buNone/>
              <a:defRPr b="0" i="0" sz="1400" u="none" cap="none" strike="noStrike">
                <a:solidFill>
                  <a:schemeClr val="dk1"/>
                </a:solidFill>
                <a:latin typeface="Noto Sans"/>
                <a:ea typeface="Noto Sans"/>
                <a:cs typeface="Noto Sans"/>
                <a:sym typeface="Noto Sans"/>
              </a:defRPr>
            </a:lvl3pPr>
            <a:lvl4pPr lvl="3"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Noto Sans"/>
                <a:ea typeface="Noto Sans"/>
                <a:cs typeface="Noto Sans"/>
                <a:sym typeface="Noto Sans"/>
              </a:defRPr>
            </a:lvl4pPr>
            <a:lvl5pPr lvl="4"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Noto Sans"/>
                <a:ea typeface="Noto Sans"/>
                <a:cs typeface="Noto Sans"/>
                <a:sym typeface="Noto Sans"/>
              </a:defRPr>
            </a:lvl5pPr>
            <a:lvl6pPr lvl="5"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6pPr>
            <a:lvl7pPr lvl="6"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7pPr>
            <a:lvl8pPr lvl="7"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8pPr>
            <a:lvl9pPr lvl="8"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9pPr>
          </a:lstStyle>
          <a:p/>
        </p:txBody>
      </p:sp>
      <p:sp>
        <p:nvSpPr>
          <p:cNvPr id="138" name="Google Shape;138;p27"/>
          <p:cNvSpPr txBox="1"/>
          <p:nvPr>
            <p:ph idx="12" type="sldNum"/>
          </p:nvPr>
        </p:nvSpPr>
        <p:spPr>
          <a:xfrm>
            <a:off x="8691769" y="4892041"/>
            <a:ext cx="452400" cy="180900"/>
          </a:xfrm>
          <a:prstGeom prst="rect">
            <a:avLst/>
          </a:prstGeom>
          <a:noFill/>
          <a:ln>
            <a:noFill/>
          </a:ln>
        </p:spPr>
        <p:txBody>
          <a:bodyPr anchorCtr="0" anchor="t" bIns="34275" lIns="68575" spcFirstLastPara="1" rIns="68575" wrap="square" tIns="34275">
            <a:noAutofit/>
          </a:bodyPr>
          <a:lstStyle>
            <a:lvl1pPr indent="0" lvl="0"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1pPr>
            <a:lvl2pPr indent="0" lvl="1"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2pPr>
            <a:lvl3pPr indent="0" lvl="2"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3pPr>
            <a:lvl4pPr indent="0" lvl="3"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4pPr>
            <a:lvl5pPr indent="0" lvl="4"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5pPr>
            <a:lvl6pPr indent="0" lvl="5"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6pPr>
            <a:lvl7pPr indent="0" lvl="6"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7pPr>
            <a:lvl8pPr indent="0" lvl="7"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8pPr>
            <a:lvl9pPr indent="0" lvl="8"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9pPr>
          </a:lstStyle>
          <a:p>
            <a:pPr indent="0" lvl="0" marL="0" rtl="0" algn="l">
              <a:spcBef>
                <a:spcPts val="0"/>
              </a:spcBef>
              <a:spcAft>
                <a:spcPts val="0"/>
              </a:spcAft>
              <a:buNone/>
            </a:pPr>
            <a:fld id="{00000000-1234-1234-1234-123412341234}" type="slidenum">
              <a:rPr lang="en-US"/>
              <a:t>‹#›</a:t>
            </a:fld>
            <a:endParaRPr/>
          </a:p>
        </p:txBody>
      </p:sp>
      <p:cxnSp>
        <p:nvCxnSpPr>
          <p:cNvPr id="139" name="Google Shape;139;p27"/>
          <p:cNvCxnSpPr/>
          <p:nvPr/>
        </p:nvCxnSpPr>
        <p:spPr>
          <a:xfrm>
            <a:off x="0" y="4769912"/>
            <a:ext cx="9144000" cy="0"/>
          </a:xfrm>
          <a:prstGeom prst="straightConnector1">
            <a:avLst/>
          </a:prstGeom>
          <a:noFill/>
          <a:ln cap="flat" cmpd="sng" w="9525">
            <a:solidFill>
              <a:schemeClr val="dk1"/>
            </a:solidFill>
            <a:prstDash val="solid"/>
            <a:miter lim="800000"/>
            <a:headEnd len="sm" w="sm" type="none"/>
            <a:tailEnd len="sm" w="sm" type="none"/>
          </a:ln>
        </p:spPr>
      </p:cxnSp>
      <p:pic>
        <p:nvPicPr>
          <p:cNvPr id="140" name="Google Shape;140;p27"/>
          <p:cNvPicPr preferRelativeResize="0"/>
          <p:nvPr/>
        </p:nvPicPr>
        <p:blipFill rotWithShape="1">
          <a:blip r:embed="rId2">
            <a:alphaModFix/>
          </a:blip>
          <a:srcRect b="0" l="0" r="0" t="0"/>
          <a:stretch/>
        </p:blipFill>
        <p:spPr>
          <a:xfrm>
            <a:off x="8453190" y="4859506"/>
            <a:ext cx="238578" cy="253307"/>
          </a:xfrm>
          <a:prstGeom prst="rect">
            <a:avLst/>
          </a:prstGeom>
          <a:noFill/>
          <a:ln>
            <a:noFill/>
          </a:ln>
        </p:spPr>
      </p:pic>
      <p:sp>
        <p:nvSpPr>
          <p:cNvPr id="141" name="Google Shape;141;p27"/>
          <p:cNvSpPr txBox="1"/>
          <p:nvPr>
            <p:ph idx="2" type="body"/>
          </p:nvPr>
        </p:nvSpPr>
        <p:spPr>
          <a:xfrm>
            <a:off x="379853" y="1663303"/>
            <a:ext cx="3955800" cy="2695800"/>
          </a:xfrm>
          <a:prstGeom prst="rect">
            <a:avLst/>
          </a:prstGeom>
          <a:noFill/>
          <a:ln>
            <a:noFill/>
          </a:ln>
        </p:spPr>
        <p:txBody>
          <a:bodyPr anchorCtr="0" anchor="t" bIns="34275" lIns="68575" spcFirstLastPara="1" rIns="68575" wrap="square" tIns="34275">
            <a:noAutofit/>
          </a:bodyPr>
          <a:lstStyle>
            <a:lvl1pPr indent="-323850" lvl="0" marL="457200" marR="0" rtl="0" algn="l">
              <a:lnSpc>
                <a:spcPct val="90000"/>
              </a:lnSpc>
              <a:spcBef>
                <a:spcPts val="800"/>
              </a:spcBef>
              <a:spcAft>
                <a:spcPts val="0"/>
              </a:spcAft>
              <a:buClr>
                <a:schemeClr val="dk2"/>
              </a:buClr>
              <a:buSzPts val="1500"/>
              <a:buFont typeface="Arial"/>
              <a:buChar char="•"/>
              <a:defRPr b="0" i="0" sz="15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42" name="Google Shape;142;p27"/>
          <p:cNvSpPr txBox="1"/>
          <p:nvPr>
            <p:ph idx="3" type="body"/>
          </p:nvPr>
        </p:nvSpPr>
        <p:spPr>
          <a:xfrm>
            <a:off x="4808494" y="1663303"/>
            <a:ext cx="3955800" cy="2695800"/>
          </a:xfrm>
          <a:prstGeom prst="rect">
            <a:avLst/>
          </a:prstGeom>
          <a:noFill/>
          <a:ln>
            <a:noFill/>
          </a:ln>
        </p:spPr>
        <p:txBody>
          <a:bodyPr anchorCtr="0" anchor="t" bIns="34275" lIns="68575" spcFirstLastPara="1" rIns="68575" wrap="square" tIns="34275">
            <a:noAutofit/>
          </a:bodyPr>
          <a:lstStyle>
            <a:lvl1pPr indent="-323850" lvl="0" marL="457200" marR="0" rtl="0" algn="l">
              <a:lnSpc>
                <a:spcPct val="90000"/>
              </a:lnSpc>
              <a:spcBef>
                <a:spcPts val="800"/>
              </a:spcBef>
              <a:spcAft>
                <a:spcPts val="0"/>
              </a:spcAft>
              <a:buClr>
                <a:schemeClr val="dk2"/>
              </a:buClr>
              <a:buSzPts val="1500"/>
              <a:buFont typeface="Arial"/>
              <a:buChar char="•"/>
              <a:defRPr b="0" i="0" sz="15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ft text box and image">
  <p:cSld name="Left text box and image">
    <p:spTree>
      <p:nvGrpSpPr>
        <p:cNvPr id="143" name="Shape 143"/>
        <p:cNvGrpSpPr/>
        <p:nvPr/>
      </p:nvGrpSpPr>
      <p:grpSpPr>
        <a:xfrm>
          <a:off x="0" y="0"/>
          <a:ext cx="0" cy="0"/>
          <a:chOff x="0" y="0"/>
          <a:chExt cx="0" cy="0"/>
        </a:xfrm>
      </p:grpSpPr>
      <p:sp>
        <p:nvSpPr>
          <p:cNvPr id="144" name="Google Shape;144;p28"/>
          <p:cNvSpPr txBox="1"/>
          <p:nvPr>
            <p:ph type="ctrTitle"/>
          </p:nvPr>
        </p:nvSpPr>
        <p:spPr>
          <a:xfrm>
            <a:off x="379560" y="373588"/>
            <a:ext cx="3851700" cy="1939200"/>
          </a:xfrm>
          <a:prstGeom prst="rect">
            <a:avLst/>
          </a:prstGeom>
          <a:noFill/>
          <a:ln>
            <a:noFill/>
          </a:ln>
        </p:spPr>
        <p:txBody>
          <a:bodyPr anchorCtr="0" anchor="t" bIns="34275" lIns="68575" spcFirstLastPara="1" rIns="68575" wrap="square" tIns="34275">
            <a:spAutoFit/>
          </a:bodyPr>
          <a:lstStyle>
            <a:lvl1pPr lvl="0" marR="0" rtl="0" algn="l">
              <a:lnSpc>
                <a:spcPct val="90000"/>
              </a:lnSpc>
              <a:spcBef>
                <a:spcPts val="0"/>
              </a:spcBef>
              <a:spcAft>
                <a:spcPts val="0"/>
              </a:spcAft>
              <a:buClr>
                <a:schemeClr val="dk2"/>
              </a:buClr>
              <a:buSzPts val="4500"/>
              <a:buFont typeface="Delicious Handrawn"/>
              <a:buNone/>
              <a:defRPr b="0" i="0" sz="4500" u="none" cap="none" strike="noStrike">
                <a:solidFill>
                  <a:schemeClr val="dk2"/>
                </a:solidFill>
                <a:latin typeface="Delicious Handrawn"/>
                <a:ea typeface="Delicious Handrawn"/>
                <a:cs typeface="Delicious Handrawn"/>
                <a:sym typeface="Delicious Handrawn"/>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145" name="Google Shape;145;p28"/>
          <p:cNvSpPr txBox="1"/>
          <p:nvPr>
            <p:ph idx="1" type="subTitle"/>
          </p:nvPr>
        </p:nvSpPr>
        <p:spPr>
          <a:xfrm>
            <a:off x="379560" y="2454773"/>
            <a:ext cx="3851700" cy="276900"/>
          </a:xfrm>
          <a:prstGeom prst="rect">
            <a:avLst/>
          </a:prstGeom>
          <a:noFill/>
          <a:ln>
            <a:noFill/>
          </a:ln>
        </p:spPr>
        <p:txBody>
          <a:bodyPr anchorCtr="0" anchor="t" bIns="34275" lIns="68575" spcFirstLastPara="1" rIns="68575" wrap="square" tIns="34275">
            <a:spAutoFit/>
          </a:bodyPr>
          <a:lstStyle>
            <a:lvl1pPr lvl="0" marR="0" rtl="0" algn="l">
              <a:lnSpc>
                <a:spcPct val="90000"/>
              </a:lnSpc>
              <a:spcBef>
                <a:spcPts val="800"/>
              </a:spcBef>
              <a:spcAft>
                <a:spcPts val="0"/>
              </a:spcAft>
              <a:buClr>
                <a:schemeClr val="dk1"/>
              </a:buClr>
              <a:buSzPts val="1500"/>
              <a:buFont typeface="Arial"/>
              <a:buNone/>
              <a:defRPr b="1" i="0" sz="1500" u="none" cap="none" strike="noStrike">
                <a:solidFill>
                  <a:schemeClr val="dk1"/>
                </a:solidFill>
                <a:latin typeface="Noto Sans"/>
                <a:ea typeface="Noto Sans"/>
                <a:cs typeface="Noto Sans"/>
                <a:sym typeface="Noto Sans"/>
              </a:defRPr>
            </a:lvl1pPr>
            <a:lvl2pPr lvl="1" marR="0" rtl="0" algn="ctr">
              <a:lnSpc>
                <a:spcPct val="90000"/>
              </a:lnSpc>
              <a:spcBef>
                <a:spcPts val="400"/>
              </a:spcBef>
              <a:spcAft>
                <a:spcPts val="0"/>
              </a:spcAft>
              <a:buClr>
                <a:schemeClr val="dk1"/>
              </a:buClr>
              <a:buSzPts val="1500"/>
              <a:buFont typeface="Arial"/>
              <a:buNone/>
              <a:defRPr b="0" i="0" sz="1500" u="none" cap="none" strike="noStrike">
                <a:solidFill>
                  <a:schemeClr val="dk1"/>
                </a:solidFill>
                <a:latin typeface="Noto Sans"/>
                <a:ea typeface="Noto Sans"/>
                <a:cs typeface="Noto Sans"/>
                <a:sym typeface="Noto Sans"/>
              </a:defRPr>
            </a:lvl2pPr>
            <a:lvl3pPr lvl="2" marR="0" rtl="0" algn="ctr">
              <a:lnSpc>
                <a:spcPct val="90000"/>
              </a:lnSpc>
              <a:spcBef>
                <a:spcPts val="400"/>
              </a:spcBef>
              <a:spcAft>
                <a:spcPts val="0"/>
              </a:spcAft>
              <a:buClr>
                <a:schemeClr val="dk1"/>
              </a:buClr>
              <a:buSzPts val="1400"/>
              <a:buFont typeface="Arial"/>
              <a:buNone/>
              <a:defRPr b="0" i="0" sz="1400" u="none" cap="none" strike="noStrike">
                <a:solidFill>
                  <a:schemeClr val="dk1"/>
                </a:solidFill>
                <a:latin typeface="Noto Sans"/>
                <a:ea typeface="Noto Sans"/>
                <a:cs typeface="Noto Sans"/>
                <a:sym typeface="Noto Sans"/>
              </a:defRPr>
            </a:lvl3pPr>
            <a:lvl4pPr lvl="3"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Noto Sans"/>
                <a:ea typeface="Noto Sans"/>
                <a:cs typeface="Noto Sans"/>
                <a:sym typeface="Noto Sans"/>
              </a:defRPr>
            </a:lvl4pPr>
            <a:lvl5pPr lvl="4"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Noto Sans"/>
                <a:ea typeface="Noto Sans"/>
                <a:cs typeface="Noto Sans"/>
                <a:sym typeface="Noto Sans"/>
              </a:defRPr>
            </a:lvl5pPr>
            <a:lvl6pPr lvl="5"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6pPr>
            <a:lvl7pPr lvl="6"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7pPr>
            <a:lvl8pPr lvl="7"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8pPr>
            <a:lvl9pPr lvl="8"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9pPr>
          </a:lstStyle>
          <a:p/>
        </p:txBody>
      </p:sp>
      <p:sp>
        <p:nvSpPr>
          <p:cNvPr id="146" name="Google Shape;146;p28"/>
          <p:cNvSpPr txBox="1"/>
          <p:nvPr>
            <p:ph idx="12" type="sldNum"/>
          </p:nvPr>
        </p:nvSpPr>
        <p:spPr>
          <a:xfrm>
            <a:off x="8691769" y="4892041"/>
            <a:ext cx="452400" cy="180900"/>
          </a:xfrm>
          <a:prstGeom prst="rect">
            <a:avLst/>
          </a:prstGeom>
          <a:noFill/>
          <a:ln>
            <a:noFill/>
          </a:ln>
        </p:spPr>
        <p:txBody>
          <a:bodyPr anchorCtr="0" anchor="t" bIns="34275" lIns="68575" spcFirstLastPara="1" rIns="68575" wrap="square" tIns="34275">
            <a:noAutofit/>
          </a:bodyPr>
          <a:lstStyle>
            <a:lvl1pPr indent="0" lvl="0"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1pPr>
            <a:lvl2pPr indent="0" lvl="1"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2pPr>
            <a:lvl3pPr indent="0" lvl="2"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3pPr>
            <a:lvl4pPr indent="0" lvl="3"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4pPr>
            <a:lvl5pPr indent="0" lvl="4"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5pPr>
            <a:lvl6pPr indent="0" lvl="5"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6pPr>
            <a:lvl7pPr indent="0" lvl="6"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7pPr>
            <a:lvl8pPr indent="0" lvl="7"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8pPr>
            <a:lvl9pPr indent="0" lvl="8"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9pPr>
          </a:lstStyle>
          <a:p>
            <a:pPr indent="0" lvl="0" marL="0" rtl="0" algn="l">
              <a:spcBef>
                <a:spcPts val="0"/>
              </a:spcBef>
              <a:spcAft>
                <a:spcPts val="0"/>
              </a:spcAft>
              <a:buNone/>
            </a:pPr>
            <a:fld id="{00000000-1234-1234-1234-123412341234}" type="slidenum">
              <a:rPr lang="en-US"/>
              <a:t>‹#›</a:t>
            </a:fld>
            <a:endParaRPr/>
          </a:p>
        </p:txBody>
      </p:sp>
      <p:cxnSp>
        <p:nvCxnSpPr>
          <p:cNvPr id="147" name="Google Shape;147;p28"/>
          <p:cNvCxnSpPr/>
          <p:nvPr/>
        </p:nvCxnSpPr>
        <p:spPr>
          <a:xfrm>
            <a:off x="0" y="4769912"/>
            <a:ext cx="9144000" cy="0"/>
          </a:xfrm>
          <a:prstGeom prst="straightConnector1">
            <a:avLst/>
          </a:prstGeom>
          <a:noFill/>
          <a:ln cap="flat" cmpd="sng" w="9525">
            <a:solidFill>
              <a:schemeClr val="dk1"/>
            </a:solidFill>
            <a:prstDash val="solid"/>
            <a:miter lim="800000"/>
            <a:headEnd len="sm" w="sm" type="none"/>
            <a:tailEnd len="sm" w="sm" type="none"/>
          </a:ln>
        </p:spPr>
      </p:cxnSp>
      <p:pic>
        <p:nvPicPr>
          <p:cNvPr id="148" name="Google Shape;148;p28"/>
          <p:cNvPicPr preferRelativeResize="0"/>
          <p:nvPr/>
        </p:nvPicPr>
        <p:blipFill rotWithShape="1">
          <a:blip r:embed="rId2">
            <a:alphaModFix/>
          </a:blip>
          <a:srcRect b="0" l="0" r="0" t="0"/>
          <a:stretch/>
        </p:blipFill>
        <p:spPr>
          <a:xfrm>
            <a:off x="8453190" y="4859506"/>
            <a:ext cx="238578" cy="253307"/>
          </a:xfrm>
          <a:prstGeom prst="rect">
            <a:avLst/>
          </a:prstGeom>
          <a:noFill/>
          <a:ln>
            <a:noFill/>
          </a:ln>
        </p:spPr>
      </p:pic>
      <p:sp>
        <p:nvSpPr>
          <p:cNvPr id="149" name="Google Shape;149;p28"/>
          <p:cNvSpPr txBox="1"/>
          <p:nvPr>
            <p:ph idx="2" type="body"/>
          </p:nvPr>
        </p:nvSpPr>
        <p:spPr>
          <a:xfrm>
            <a:off x="379560" y="3184902"/>
            <a:ext cx="3851700" cy="1371600"/>
          </a:xfrm>
          <a:prstGeom prst="rect">
            <a:avLst/>
          </a:prstGeom>
          <a:noFill/>
          <a:ln>
            <a:noFill/>
          </a:ln>
        </p:spPr>
        <p:txBody>
          <a:bodyPr anchorCtr="0" anchor="t" bIns="34275" lIns="68575" spcFirstLastPara="1" rIns="68575" wrap="square" tIns="34275">
            <a:noAutofit/>
          </a:bodyPr>
          <a:lstStyle>
            <a:lvl1pPr indent="-323850" lvl="0" marL="457200" marR="0" rtl="0" algn="l">
              <a:lnSpc>
                <a:spcPct val="90000"/>
              </a:lnSpc>
              <a:spcBef>
                <a:spcPts val="800"/>
              </a:spcBef>
              <a:spcAft>
                <a:spcPts val="0"/>
              </a:spcAft>
              <a:buClr>
                <a:schemeClr val="dk2"/>
              </a:buClr>
              <a:buSzPts val="1500"/>
              <a:buFont typeface="Arial"/>
              <a:buChar char="•"/>
              <a:defRPr b="0" i="0" sz="1500" u="none" cap="none" strike="noStrike">
                <a:solidFill>
                  <a:schemeClr val="dk1"/>
                </a:solidFill>
                <a:latin typeface="Noto Sans"/>
                <a:ea typeface="Noto Sans"/>
                <a:cs typeface="Noto Sans"/>
                <a:sym typeface="Noto Sans"/>
              </a:defRPr>
            </a:lvl1pPr>
            <a:lvl2pPr indent="-323850" lvl="1" marL="914400" marR="0" rtl="0" algn="l">
              <a:lnSpc>
                <a:spcPct val="90000"/>
              </a:lnSpc>
              <a:spcBef>
                <a:spcPts val="400"/>
              </a:spcBef>
              <a:spcAft>
                <a:spcPts val="0"/>
              </a:spcAft>
              <a:buClr>
                <a:schemeClr val="dk2"/>
              </a:buClr>
              <a:buSzPts val="1500"/>
              <a:buFont typeface="Arial"/>
              <a:buChar char="•"/>
              <a:defRPr b="0" i="0" sz="1500" u="none" cap="none" strike="noStrike">
                <a:solidFill>
                  <a:schemeClr val="dk1"/>
                </a:solidFill>
                <a:latin typeface="Noto Sans"/>
                <a:ea typeface="Noto Sans"/>
                <a:cs typeface="Noto Sans"/>
                <a:sym typeface="Noto Sans"/>
              </a:defRPr>
            </a:lvl2pPr>
            <a:lvl3pPr indent="-317500" lvl="2" marL="13716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3pPr>
            <a:lvl4pPr indent="-304800" lvl="3" marL="18288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4pPr>
            <a:lvl5pPr indent="-304800" lvl="4" marL="22860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50" name="Google Shape;150;p28"/>
          <p:cNvSpPr/>
          <p:nvPr>
            <p:ph idx="3" type="pic"/>
          </p:nvPr>
        </p:nvSpPr>
        <p:spPr>
          <a:xfrm>
            <a:off x="4572000" y="373589"/>
            <a:ext cx="4192500" cy="4182900"/>
          </a:xfrm>
          <a:prstGeom prst="rect">
            <a:avLst/>
          </a:prstGeom>
          <a:noFill/>
          <a:ln>
            <a:noFill/>
          </a:ln>
        </p:spPr>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numbered columns">
  <p:cSld name="3 numbered columns">
    <p:spTree>
      <p:nvGrpSpPr>
        <p:cNvPr id="151" name="Shape 151"/>
        <p:cNvGrpSpPr/>
        <p:nvPr/>
      </p:nvGrpSpPr>
      <p:grpSpPr>
        <a:xfrm>
          <a:off x="0" y="0"/>
          <a:ext cx="0" cy="0"/>
          <a:chOff x="0" y="0"/>
          <a:chExt cx="0" cy="0"/>
        </a:xfrm>
      </p:grpSpPr>
      <p:sp>
        <p:nvSpPr>
          <p:cNvPr id="152" name="Google Shape;152;p29"/>
          <p:cNvSpPr txBox="1"/>
          <p:nvPr>
            <p:ph type="ctrTitle"/>
          </p:nvPr>
        </p:nvSpPr>
        <p:spPr>
          <a:xfrm>
            <a:off x="379560" y="373588"/>
            <a:ext cx="8385000" cy="692700"/>
          </a:xfrm>
          <a:prstGeom prst="rect">
            <a:avLst/>
          </a:prstGeom>
          <a:noFill/>
          <a:ln>
            <a:noFill/>
          </a:ln>
        </p:spPr>
        <p:txBody>
          <a:bodyPr anchorCtr="0" anchor="t" bIns="34275" lIns="68575" spcFirstLastPara="1" rIns="68575" wrap="square" tIns="34275">
            <a:spAutoFit/>
          </a:bodyPr>
          <a:lstStyle>
            <a:lvl1pPr lvl="0" marR="0" rtl="0" algn="l">
              <a:lnSpc>
                <a:spcPct val="90000"/>
              </a:lnSpc>
              <a:spcBef>
                <a:spcPts val="0"/>
              </a:spcBef>
              <a:spcAft>
                <a:spcPts val="0"/>
              </a:spcAft>
              <a:buClr>
                <a:schemeClr val="dk2"/>
              </a:buClr>
              <a:buSzPts val="4500"/>
              <a:buFont typeface="Delicious Handrawn"/>
              <a:buNone/>
              <a:defRPr b="0" i="0" sz="4500" u="none" cap="none" strike="noStrike">
                <a:solidFill>
                  <a:schemeClr val="dk2"/>
                </a:solidFill>
                <a:latin typeface="Delicious Handrawn"/>
                <a:ea typeface="Delicious Handrawn"/>
                <a:cs typeface="Delicious Handrawn"/>
                <a:sym typeface="Delicious Handrawn"/>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153" name="Google Shape;153;p29"/>
          <p:cNvSpPr txBox="1"/>
          <p:nvPr>
            <p:ph idx="1" type="subTitle"/>
          </p:nvPr>
        </p:nvSpPr>
        <p:spPr>
          <a:xfrm>
            <a:off x="379560" y="1066085"/>
            <a:ext cx="8385000" cy="276900"/>
          </a:xfrm>
          <a:prstGeom prst="rect">
            <a:avLst/>
          </a:prstGeom>
          <a:noFill/>
          <a:ln>
            <a:noFill/>
          </a:ln>
        </p:spPr>
        <p:txBody>
          <a:bodyPr anchorCtr="0" anchor="t" bIns="34275" lIns="68575" spcFirstLastPara="1" rIns="68575" wrap="square" tIns="34275">
            <a:spAutoFit/>
          </a:bodyPr>
          <a:lstStyle>
            <a:lvl1pPr lvl="0" marR="0" rtl="0" algn="l">
              <a:lnSpc>
                <a:spcPct val="90000"/>
              </a:lnSpc>
              <a:spcBef>
                <a:spcPts val="800"/>
              </a:spcBef>
              <a:spcAft>
                <a:spcPts val="0"/>
              </a:spcAft>
              <a:buClr>
                <a:schemeClr val="dk1"/>
              </a:buClr>
              <a:buSzPts val="1500"/>
              <a:buFont typeface="Arial"/>
              <a:buNone/>
              <a:defRPr b="1" i="0" sz="1500" u="none" cap="none" strike="noStrike">
                <a:solidFill>
                  <a:schemeClr val="dk1"/>
                </a:solidFill>
                <a:latin typeface="Noto Sans"/>
                <a:ea typeface="Noto Sans"/>
                <a:cs typeface="Noto Sans"/>
                <a:sym typeface="Noto Sans"/>
              </a:defRPr>
            </a:lvl1pPr>
            <a:lvl2pPr lvl="1" marR="0" rtl="0" algn="ctr">
              <a:lnSpc>
                <a:spcPct val="90000"/>
              </a:lnSpc>
              <a:spcBef>
                <a:spcPts val="400"/>
              </a:spcBef>
              <a:spcAft>
                <a:spcPts val="0"/>
              </a:spcAft>
              <a:buClr>
                <a:schemeClr val="dk1"/>
              </a:buClr>
              <a:buSzPts val="1500"/>
              <a:buFont typeface="Arial"/>
              <a:buNone/>
              <a:defRPr b="0" i="0" sz="1500" u="none" cap="none" strike="noStrike">
                <a:solidFill>
                  <a:schemeClr val="dk1"/>
                </a:solidFill>
                <a:latin typeface="Noto Sans"/>
                <a:ea typeface="Noto Sans"/>
                <a:cs typeface="Noto Sans"/>
                <a:sym typeface="Noto Sans"/>
              </a:defRPr>
            </a:lvl2pPr>
            <a:lvl3pPr lvl="2" marR="0" rtl="0" algn="ctr">
              <a:lnSpc>
                <a:spcPct val="90000"/>
              </a:lnSpc>
              <a:spcBef>
                <a:spcPts val="400"/>
              </a:spcBef>
              <a:spcAft>
                <a:spcPts val="0"/>
              </a:spcAft>
              <a:buClr>
                <a:schemeClr val="dk1"/>
              </a:buClr>
              <a:buSzPts val="1400"/>
              <a:buFont typeface="Arial"/>
              <a:buNone/>
              <a:defRPr b="0" i="0" sz="1400" u="none" cap="none" strike="noStrike">
                <a:solidFill>
                  <a:schemeClr val="dk1"/>
                </a:solidFill>
                <a:latin typeface="Noto Sans"/>
                <a:ea typeface="Noto Sans"/>
                <a:cs typeface="Noto Sans"/>
                <a:sym typeface="Noto Sans"/>
              </a:defRPr>
            </a:lvl3pPr>
            <a:lvl4pPr lvl="3"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Noto Sans"/>
                <a:ea typeface="Noto Sans"/>
                <a:cs typeface="Noto Sans"/>
                <a:sym typeface="Noto Sans"/>
              </a:defRPr>
            </a:lvl4pPr>
            <a:lvl5pPr lvl="4"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Noto Sans"/>
                <a:ea typeface="Noto Sans"/>
                <a:cs typeface="Noto Sans"/>
                <a:sym typeface="Noto Sans"/>
              </a:defRPr>
            </a:lvl5pPr>
            <a:lvl6pPr lvl="5"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6pPr>
            <a:lvl7pPr lvl="6"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7pPr>
            <a:lvl8pPr lvl="7"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8pPr>
            <a:lvl9pPr lvl="8"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9pPr>
          </a:lstStyle>
          <a:p/>
        </p:txBody>
      </p:sp>
      <p:sp>
        <p:nvSpPr>
          <p:cNvPr id="154" name="Google Shape;154;p29"/>
          <p:cNvSpPr txBox="1"/>
          <p:nvPr>
            <p:ph idx="12" type="sldNum"/>
          </p:nvPr>
        </p:nvSpPr>
        <p:spPr>
          <a:xfrm>
            <a:off x="8691769" y="4892041"/>
            <a:ext cx="452400" cy="180900"/>
          </a:xfrm>
          <a:prstGeom prst="rect">
            <a:avLst/>
          </a:prstGeom>
          <a:noFill/>
          <a:ln>
            <a:noFill/>
          </a:ln>
        </p:spPr>
        <p:txBody>
          <a:bodyPr anchorCtr="0" anchor="t" bIns="34275" lIns="68575" spcFirstLastPara="1" rIns="68575" wrap="square" tIns="34275">
            <a:noAutofit/>
          </a:bodyPr>
          <a:lstStyle>
            <a:lvl1pPr indent="0" lvl="0"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1pPr>
            <a:lvl2pPr indent="0" lvl="1"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2pPr>
            <a:lvl3pPr indent="0" lvl="2"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3pPr>
            <a:lvl4pPr indent="0" lvl="3"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4pPr>
            <a:lvl5pPr indent="0" lvl="4"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5pPr>
            <a:lvl6pPr indent="0" lvl="5"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6pPr>
            <a:lvl7pPr indent="0" lvl="6"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7pPr>
            <a:lvl8pPr indent="0" lvl="7"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8pPr>
            <a:lvl9pPr indent="0" lvl="8"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9pPr>
          </a:lstStyle>
          <a:p>
            <a:pPr indent="0" lvl="0" marL="0" rtl="0" algn="l">
              <a:spcBef>
                <a:spcPts val="0"/>
              </a:spcBef>
              <a:spcAft>
                <a:spcPts val="0"/>
              </a:spcAft>
              <a:buNone/>
            </a:pPr>
            <a:fld id="{00000000-1234-1234-1234-123412341234}" type="slidenum">
              <a:rPr lang="en-US"/>
              <a:t>‹#›</a:t>
            </a:fld>
            <a:endParaRPr/>
          </a:p>
        </p:txBody>
      </p:sp>
      <p:cxnSp>
        <p:nvCxnSpPr>
          <p:cNvPr id="155" name="Google Shape;155;p29"/>
          <p:cNvCxnSpPr/>
          <p:nvPr/>
        </p:nvCxnSpPr>
        <p:spPr>
          <a:xfrm>
            <a:off x="0" y="4769912"/>
            <a:ext cx="9144000" cy="0"/>
          </a:xfrm>
          <a:prstGeom prst="straightConnector1">
            <a:avLst/>
          </a:prstGeom>
          <a:noFill/>
          <a:ln cap="flat" cmpd="sng" w="9525">
            <a:solidFill>
              <a:schemeClr val="dk1"/>
            </a:solidFill>
            <a:prstDash val="solid"/>
            <a:miter lim="800000"/>
            <a:headEnd len="sm" w="sm" type="none"/>
            <a:tailEnd len="sm" w="sm" type="none"/>
          </a:ln>
        </p:spPr>
      </p:cxnSp>
      <p:pic>
        <p:nvPicPr>
          <p:cNvPr id="156" name="Google Shape;156;p29"/>
          <p:cNvPicPr preferRelativeResize="0"/>
          <p:nvPr/>
        </p:nvPicPr>
        <p:blipFill rotWithShape="1">
          <a:blip r:embed="rId2">
            <a:alphaModFix/>
          </a:blip>
          <a:srcRect b="0" l="0" r="0" t="0"/>
          <a:stretch/>
        </p:blipFill>
        <p:spPr>
          <a:xfrm>
            <a:off x="8453190" y="4859506"/>
            <a:ext cx="238578" cy="253307"/>
          </a:xfrm>
          <a:prstGeom prst="rect">
            <a:avLst/>
          </a:prstGeom>
          <a:noFill/>
          <a:ln>
            <a:noFill/>
          </a:ln>
        </p:spPr>
      </p:pic>
      <p:sp>
        <p:nvSpPr>
          <p:cNvPr id="157" name="Google Shape;157;p29"/>
          <p:cNvSpPr txBox="1"/>
          <p:nvPr>
            <p:ph idx="2" type="body"/>
          </p:nvPr>
        </p:nvSpPr>
        <p:spPr>
          <a:xfrm>
            <a:off x="379852" y="2906768"/>
            <a:ext cx="2258700" cy="1598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dk2"/>
              </a:buClr>
              <a:buSzPts val="1400"/>
              <a:buFont typeface="Arial"/>
              <a:buNone/>
              <a:defRPr b="0" i="0" sz="14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58" name="Google Shape;158;p29"/>
          <p:cNvSpPr txBox="1"/>
          <p:nvPr>
            <p:ph idx="3" type="body"/>
          </p:nvPr>
        </p:nvSpPr>
        <p:spPr>
          <a:xfrm>
            <a:off x="379852" y="2043463"/>
            <a:ext cx="2258700" cy="484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3000"/>
              <a:buFont typeface="Arial"/>
              <a:buNone/>
              <a:defRPr b="0" i="0" sz="3000" u="none" cap="none" strike="noStrike">
                <a:solidFill>
                  <a:schemeClr val="dk2"/>
                </a:solidFill>
                <a:latin typeface="Noto Sans Thin"/>
                <a:ea typeface="Noto Sans Thin"/>
                <a:cs typeface="Noto Sans Thin"/>
                <a:sym typeface="Noto Sans Thin"/>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59" name="Google Shape;159;p29"/>
          <p:cNvSpPr txBox="1"/>
          <p:nvPr>
            <p:ph idx="4" type="body"/>
          </p:nvPr>
        </p:nvSpPr>
        <p:spPr>
          <a:xfrm>
            <a:off x="379852" y="2516342"/>
            <a:ext cx="2258700" cy="2769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500"/>
              <a:buFont typeface="Arial"/>
              <a:buNone/>
              <a:defRPr b="1" i="0" sz="1500" u="none" cap="none" strike="noStrike">
                <a:solidFill>
                  <a:schemeClr val="dk2"/>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60" name="Google Shape;160;p29"/>
          <p:cNvSpPr txBox="1"/>
          <p:nvPr>
            <p:ph idx="5" type="body"/>
          </p:nvPr>
        </p:nvSpPr>
        <p:spPr>
          <a:xfrm>
            <a:off x="3491283" y="2906768"/>
            <a:ext cx="2258700" cy="1598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accent2"/>
              </a:buClr>
              <a:buSzPts val="1400"/>
              <a:buFont typeface="Arial"/>
              <a:buNone/>
              <a:defRPr b="0" i="0" sz="14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61" name="Google Shape;161;p29"/>
          <p:cNvSpPr txBox="1"/>
          <p:nvPr>
            <p:ph idx="6" type="body"/>
          </p:nvPr>
        </p:nvSpPr>
        <p:spPr>
          <a:xfrm>
            <a:off x="3491283" y="2043463"/>
            <a:ext cx="2258700" cy="484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3000"/>
              <a:buFont typeface="Arial"/>
              <a:buNone/>
              <a:defRPr b="0" i="0" sz="3000" u="none" cap="none" strike="noStrike">
                <a:solidFill>
                  <a:schemeClr val="accent2"/>
                </a:solidFill>
                <a:latin typeface="Noto Sans Thin"/>
                <a:ea typeface="Noto Sans Thin"/>
                <a:cs typeface="Noto Sans Thin"/>
                <a:sym typeface="Noto Sans Thin"/>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62" name="Google Shape;162;p29"/>
          <p:cNvSpPr txBox="1"/>
          <p:nvPr>
            <p:ph idx="7" type="body"/>
          </p:nvPr>
        </p:nvSpPr>
        <p:spPr>
          <a:xfrm>
            <a:off x="3491283" y="2516342"/>
            <a:ext cx="2258700" cy="2769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500"/>
              <a:buFont typeface="Arial"/>
              <a:buNone/>
              <a:defRPr b="1" i="0" sz="1500" u="none" cap="none" strike="noStrike">
                <a:solidFill>
                  <a:schemeClr val="accent2"/>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63" name="Google Shape;163;p29"/>
          <p:cNvSpPr txBox="1"/>
          <p:nvPr>
            <p:ph idx="8" type="body"/>
          </p:nvPr>
        </p:nvSpPr>
        <p:spPr>
          <a:xfrm>
            <a:off x="6517182" y="2906768"/>
            <a:ext cx="2258700" cy="1598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accent3"/>
              </a:buClr>
              <a:buSzPts val="1400"/>
              <a:buFont typeface="Arial"/>
              <a:buNone/>
              <a:defRPr b="0" i="0" sz="14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64" name="Google Shape;164;p29"/>
          <p:cNvSpPr txBox="1"/>
          <p:nvPr>
            <p:ph idx="9" type="body"/>
          </p:nvPr>
        </p:nvSpPr>
        <p:spPr>
          <a:xfrm>
            <a:off x="6517182" y="2043463"/>
            <a:ext cx="2258700" cy="484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3000"/>
              <a:buFont typeface="Arial"/>
              <a:buNone/>
              <a:defRPr b="0" i="0" sz="3000" u="none" cap="none" strike="noStrike">
                <a:solidFill>
                  <a:schemeClr val="accent3"/>
                </a:solidFill>
                <a:latin typeface="Noto Sans Thin"/>
                <a:ea typeface="Noto Sans Thin"/>
                <a:cs typeface="Noto Sans Thin"/>
                <a:sym typeface="Noto Sans Thin"/>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65" name="Google Shape;165;p29"/>
          <p:cNvSpPr txBox="1"/>
          <p:nvPr>
            <p:ph idx="13" type="body"/>
          </p:nvPr>
        </p:nvSpPr>
        <p:spPr>
          <a:xfrm>
            <a:off x="6517182" y="2516342"/>
            <a:ext cx="2258700" cy="2769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500"/>
              <a:buFont typeface="Arial"/>
              <a:buNone/>
              <a:defRPr b="1" i="0" sz="1500" u="none" cap="none" strike="noStrike">
                <a:solidFill>
                  <a:schemeClr val="accent3"/>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numbered columns">
  <p:cSld name="4 numbered columns">
    <p:spTree>
      <p:nvGrpSpPr>
        <p:cNvPr id="166" name="Shape 166"/>
        <p:cNvGrpSpPr/>
        <p:nvPr/>
      </p:nvGrpSpPr>
      <p:grpSpPr>
        <a:xfrm>
          <a:off x="0" y="0"/>
          <a:ext cx="0" cy="0"/>
          <a:chOff x="0" y="0"/>
          <a:chExt cx="0" cy="0"/>
        </a:xfrm>
      </p:grpSpPr>
      <p:sp>
        <p:nvSpPr>
          <p:cNvPr id="167" name="Google Shape;167;p30"/>
          <p:cNvSpPr txBox="1"/>
          <p:nvPr>
            <p:ph type="ctrTitle"/>
          </p:nvPr>
        </p:nvSpPr>
        <p:spPr>
          <a:xfrm>
            <a:off x="379560" y="373588"/>
            <a:ext cx="8385000" cy="692700"/>
          </a:xfrm>
          <a:prstGeom prst="rect">
            <a:avLst/>
          </a:prstGeom>
          <a:noFill/>
          <a:ln>
            <a:noFill/>
          </a:ln>
        </p:spPr>
        <p:txBody>
          <a:bodyPr anchorCtr="0" anchor="t" bIns="34275" lIns="68575" spcFirstLastPara="1" rIns="68575" wrap="square" tIns="34275">
            <a:spAutoFit/>
          </a:bodyPr>
          <a:lstStyle>
            <a:lvl1pPr lvl="0" marR="0" rtl="0" algn="l">
              <a:lnSpc>
                <a:spcPct val="90000"/>
              </a:lnSpc>
              <a:spcBef>
                <a:spcPts val="0"/>
              </a:spcBef>
              <a:spcAft>
                <a:spcPts val="0"/>
              </a:spcAft>
              <a:buClr>
                <a:schemeClr val="dk2"/>
              </a:buClr>
              <a:buSzPts val="4500"/>
              <a:buFont typeface="Delicious Handrawn"/>
              <a:buNone/>
              <a:defRPr b="0" i="0" sz="4500" u="none" cap="none" strike="noStrike">
                <a:solidFill>
                  <a:schemeClr val="dk2"/>
                </a:solidFill>
                <a:latin typeface="Delicious Handrawn"/>
                <a:ea typeface="Delicious Handrawn"/>
                <a:cs typeface="Delicious Handrawn"/>
                <a:sym typeface="Delicious Handrawn"/>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168" name="Google Shape;168;p30"/>
          <p:cNvSpPr txBox="1"/>
          <p:nvPr>
            <p:ph idx="1" type="subTitle"/>
          </p:nvPr>
        </p:nvSpPr>
        <p:spPr>
          <a:xfrm>
            <a:off x="379560" y="1066085"/>
            <a:ext cx="8385000" cy="276900"/>
          </a:xfrm>
          <a:prstGeom prst="rect">
            <a:avLst/>
          </a:prstGeom>
          <a:noFill/>
          <a:ln>
            <a:noFill/>
          </a:ln>
        </p:spPr>
        <p:txBody>
          <a:bodyPr anchorCtr="0" anchor="t" bIns="34275" lIns="68575" spcFirstLastPara="1" rIns="68575" wrap="square" tIns="34275">
            <a:spAutoFit/>
          </a:bodyPr>
          <a:lstStyle>
            <a:lvl1pPr lvl="0" marR="0" rtl="0" algn="l">
              <a:lnSpc>
                <a:spcPct val="90000"/>
              </a:lnSpc>
              <a:spcBef>
                <a:spcPts val="800"/>
              </a:spcBef>
              <a:spcAft>
                <a:spcPts val="0"/>
              </a:spcAft>
              <a:buClr>
                <a:schemeClr val="dk1"/>
              </a:buClr>
              <a:buSzPts val="1500"/>
              <a:buFont typeface="Arial"/>
              <a:buNone/>
              <a:defRPr b="1" i="0" sz="1500" u="none" cap="none" strike="noStrike">
                <a:solidFill>
                  <a:schemeClr val="dk1"/>
                </a:solidFill>
                <a:latin typeface="Noto Sans"/>
                <a:ea typeface="Noto Sans"/>
                <a:cs typeface="Noto Sans"/>
                <a:sym typeface="Noto Sans"/>
              </a:defRPr>
            </a:lvl1pPr>
            <a:lvl2pPr lvl="1" marR="0" rtl="0" algn="ctr">
              <a:lnSpc>
                <a:spcPct val="90000"/>
              </a:lnSpc>
              <a:spcBef>
                <a:spcPts val="400"/>
              </a:spcBef>
              <a:spcAft>
                <a:spcPts val="0"/>
              </a:spcAft>
              <a:buClr>
                <a:schemeClr val="dk1"/>
              </a:buClr>
              <a:buSzPts val="1500"/>
              <a:buFont typeface="Arial"/>
              <a:buNone/>
              <a:defRPr b="0" i="0" sz="1500" u="none" cap="none" strike="noStrike">
                <a:solidFill>
                  <a:schemeClr val="dk1"/>
                </a:solidFill>
                <a:latin typeface="Noto Sans"/>
                <a:ea typeface="Noto Sans"/>
                <a:cs typeface="Noto Sans"/>
                <a:sym typeface="Noto Sans"/>
              </a:defRPr>
            </a:lvl2pPr>
            <a:lvl3pPr lvl="2" marR="0" rtl="0" algn="ctr">
              <a:lnSpc>
                <a:spcPct val="90000"/>
              </a:lnSpc>
              <a:spcBef>
                <a:spcPts val="400"/>
              </a:spcBef>
              <a:spcAft>
                <a:spcPts val="0"/>
              </a:spcAft>
              <a:buClr>
                <a:schemeClr val="dk1"/>
              </a:buClr>
              <a:buSzPts val="1400"/>
              <a:buFont typeface="Arial"/>
              <a:buNone/>
              <a:defRPr b="0" i="0" sz="1400" u="none" cap="none" strike="noStrike">
                <a:solidFill>
                  <a:schemeClr val="dk1"/>
                </a:solidFill>
                <a:latin typeface="Noto Sans"/>
                <a:ea typeface="Noto Sans"/>
                <a:cs typeface="Noto Sans"/>
                <a:sym typeface="Noto Sans"/>
              </a:defRPr>
            </a:lvl3pPr>
            <a:lvl4pPr lvl="3"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Noto Sans"/>
                <a:ea typeface="Noto Sans"/>
                <a:cs typeface="Noto Sans"/>
                <a:sym typeface="Noto Sans"/>
              </a:defRPr>
            </a:lvl4pPr>
            <a:lvl5pPr lvl="4"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Noto Sans"/>
                <a:ea typeface="Noto Sans"/>
                <a:cs typeface="Noto Sans"/>
                <a:sym typeface="Noto Sans"/>
              </a:defRPr>
            </a:lvl5pPr>
            <a:lvl6pPr lvl="5"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6pPr>
            <a:lvl7pPr lvl="6"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7pPr>
            <a:lvl8pPr lvl="7"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8pPr>
            <a:lvl9pPr lvl="8"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9pPr>
          </a:lstStyle>
          <a:p/>
        </p:txBody>
      </p:sp>
      <p:sp>
        <p:nvSpPr>
          <p:cNvPr id="169" name="Google Shape;169;p30"/>
          <p:cNvSpPr txBox="1"/>
          <p:nvPr>
            <p:ph idx="12" type="sldNum"/>
          </p:nvPr>
        </p:nvSpPr>
        <p:spPr>
          <a:xfrm>
            <a:off x="8691769" y="4892041"/>
            <a:ext cx="452400" cy="180900"/>
          </a:xfrm>
          <a:prstGeom prst="rect">
            <a:avLst/>
          </a:prstGeom>
          <a:noFill/>
          <a:ln>
            <a:noFill/>
          </a:ln>
        </p:spPr>
        <p:txBody>
          <a:bodyPr anchorCtr="0" anchor="t" bIns="34275" lIns="68575" spcFirstLastPara="1" rIns="68575" wrap="square" tIns="34275">
            <a:noAutofit/>
          </a:bodyPr>
          <a:lstStyle>
            <a:lvl1pPr indent="0" lvl="0"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1pPr>
            <a:lvl2pPr indent="0" lvl="1"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2pPr>
            <a:lvl3pPr indent="0" lvl="2"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3pPr>
            <a:lvl4pPr indent="0" lvl="3"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4pPr>
            <a:lvl5pPr indent="0" lvl="4"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5pPr>
            <a:lvl6pPr indent="0" lvl="5"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6pPr>
            <a:lvl7pPr indent="0" lvl="6"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7pPr>
            <a:lvl8pPr indent="0" lvl="7"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8pPr>
            <a:lvl9pPr indent="0" lvl="8"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9pPr>
          </a:lstStyle>
          <a:p>
            <a:pPr indent="0" lvl="0" marL="0" rtl="0" algn="l">
              <a:spcBef>
                <a:spcPts val="0"/>
              </a:spcBef>
              <a:spcAft>
                <a:spcPts val="0"/>
              </a:spcAft>
              <a:buNone/>
            </a:pPr>
            <a:fld id="{00000000-1234-1234-1234-123412341234}" type="slidenum">
              <a:rPr lang="en-US"/>
              <a:t>‹#›</a:t>
            </a:fld>
            <a:endParaRPr/>
          </a:p>
        </p:txBody>
      </p:sp>
      <p:cxnSp>
        <p:nvCxnSpPr>
          <p:cNvPr id="170" name="Google Shape;170;p30"/>
          <p:cNvCxnSpPr/>
          <p:nvPr/>
        </p:nvCxnSpPr>
        <p:spPr>
          <a:xfrm>
            <a:off x="0" y="4769912"/>
            <a:ext cx="9144000" cy="0"/>
          </a:xfrm>
          <a:prstGeom prst="straightConnector1">
            <a:avLst/>
          </a:prstGeom>
          <a:noFill/>
          <a:ln cap="flat" cmpd="sng" w="9525">
            <a:solidFill>
              <a:schemeClr val="dk1"/>
            </a:solidFill>
            <a:prstDash val="solid"/>
            <a:miter lim="800000"/>
            <a:headEnd len="sm" w="sm" type="none"/>
            <a:tailEnd len="sm" w="sm" type="none"/>
          </a:ln>
        </p:spPr>
      </p:cxnSp>
      <p:pic>
        <p:nvPicPr>
          <p:cNvPr id="171" name="Google Shape;171;p30"/>
          <p:cNvPicPr preferRelativeResize="0"/>
          <p:nvPr/>
        </p:nvPicPr>
        <p:blipFill rotWithShape="1">
          <a:blip r:embed="rId2">
            <a:alphaModFix/>
          </a:blip>
          <a:srcRect b="0" l="0" r="0" t="0"/>
          <a:stretch/>
        </p:blipFill>
        <p:spPr>
          <a:xfrm>
            <a:off x="8453190" y="4859506"/>
            <a:ext cx="238578" cy="253307"/>
          </a:xfrm>
          <a:prstGeom prst="rect">
            <a:avLst/>
          </a:prstGeom>
          <a:noFill/>
          <a:ln>
            <a:noFill/>
          </a:ln>
        </p:spPr>
      </p:pic>
      <p:sp>
        <p:nvSpPr>
          <p:cNvPr id="172" name="Google Shape;172;p30"/>
          <p:cNvSpPr txBox="1"/>
          <p:nvPr>
            <p:ph idx="2" type="body"/>
          </p:nvPr>
        </p:nvSpPr>
        <p:spPr>
          <a:xfrm>
            <a:off x="379853" y="2906768"/>
            <a:ext cx="1935900" cy="1598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dk2"/>
              </a:buClr>
              <a:buSzPts val="1400"/>
              <a:buFont typeface="Arial"/>
              <a:buNone/>
              <a:defRPr b="0" i="0" sz="14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73" name="Google Shape;173;p30"/>
          <p:cNvSpPr txBox="1"/>
          <p:nvPr>
            <p:ph idx="3" type="body"/>
          </p:nvPr>
        </p:nvSpPr>
        <p:spPr>
          <a:xfrm>
            <a:off x="379853" y="2043463"/>
            <a:ext cx="1935900" cy="484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3000"/>
              <a:buFont typeface="Arial"/>
              <a:buNone/>
              <a:defRPr b="0" i="0" sz="3000" u="none" cap="none" strike="noStrike">
                <a:solidFill>
                  <a:schemeClr val="dk2"/>
                </a:solidFill>
                <a:latin typeface="Noto Sans Thin"/>
                <a:ea typeface="Noto Sans Thin"/>
                <a:cs typeface="Noto Sans Thin"/>
                <a:sym typeface="Noto Sans Thin"/>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74" name="Google Shape;174;p30"/>
          <p:cNvSpPr txBox="1"/>
          <p:nvPr>
            <p:ph idx="4" type="body"/>
          </p:nvPr>
        </p:nvSpPr>
        <p:spPr>
          <a:xfrm>
            <a:off x="379853" y="2516342"/>
            <a:ext cx="1935900" cy="2769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500"/>
              <a:buFont typeface="Arial"/>
              <a:buNone/>
              <a:defRPr b="1" i="0" sz="1500" u="none" cap="none" strike="noStrike">
                <a:solidFill>
                  <a:schemeClr val="dk2"/>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75" name="Google Shape;175;p30"/>
          <p:cNvSpPr txBox="1"/>
          <p:nvPr>
            <p:ph idx="5" type="body"/>
          </p:nvPr>
        </p:nvSpPr>
        <p:spPr>
          <a:xfrm>
            <a:off x="2522204" y="2906768"/>
            <a:ext cx="1935900" cy="1598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accent2"/>
              </a:buClr>
              <a:buSzPts val="1400"/>
              <a:buFont typeface="Arial"/>
              <a:buNone/>
              <a:defRPr b="0" i="0" sz="14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76" name="Google Shape;176;p30"/>
          <p:cNvSpPr txBox="1"/>
          <p:nvPr>
            <p:ph idx="6" type="body"/>
          </p:nvPr>
        </p:nvSpPr>
        <p:spPr>
          <a:xfrm>
            <a:off x="2522204" y="2043463"/>
            <a:ext cx="1935900" cy="484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3000"/>
              <a:buFont typeface="Arial"/>
              <a:buNone/>
              <a:defRPr b="0" i="0" sz="3000" u="none" cap="none" strike="noStrike">
                <a:solidFill>
                  <a:schemeClr val="accent2"/>
                </a:solidFill>
                <a:latin typeface="Noto Sans Thin"/>
                <a:ea typeface="Noto Sans Thin"/>
                <a:cs typeface="Noto Sans Thin"/>
                <a:sym typeface="Noto Sans Thin"/>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77" name="Google Shape;177;p30"/>
          <p:cNvSpPr txBox="1"/>
          <p:nvPr>
            <p:ph idx="7" type="body"/>
          </p:nvPr>
        </p:nvSpPr>
        <p:spPr>
          <a:xfrm>
            <a:off x="2522204" y="2516342"/>
            <a:ext cx="1935900" cy="2769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500"/>
              <a:buFont typeface="Arial"/>
              <a:buNone/>
              <a:defRPr b="1" i="0" sz="1500" u="none" cap="none" strike="noStrike">
                <a:solidFill>
                  <a:schemeClr val="accent2"/>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78" name="Google Shape;178;p30"/>
          <p:cNvSpPr txBox="1"/>
          <p:nvPr>
            <p:ph idx="8" type="body"/>
          </p:nvPr>
        </p:nvSpPr>
        <p:spPr>
          <a:xfrm>
            <a:off x="4685789" y="2906768"/>
            <a:ext cx="1935900" cy="1598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accent3"/>
              </a:buClr>
              <a:buSzPts val="1400"/>
              <a:buFont typeface="Arial"/>
              <a:buNone/>
              <a:defRPr b="0" i="0" sz="14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79" name="Google Shape;179;p30"/>
          <p:cNvSpPr txBox="1"/>
          <p:nvPr>
            <p:ph idx="9" type="body"/>
          </p:nvPr>
        </p:nvSpPr>
        <p:spPr>
          <a:xfrm>
            <a:off x="4685789" y="2043463"/>
            <a:ext cx="1935900" cy="484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3000"/>
              <a:buFont typeface="Arial"/>
              <a:buNone/>
              <a:defRPr b="0" i="0" sz="3000" u="none" cap="none" strike="noStrike">
                <a:solidFill>
                  <a:schemeClr val="accent3"/>
                </a:solidFill>
                <a:latin typeface="Noto Sans Thin"/>
                <a:ea typeface="Noto Sans Thin"/>
                <a:cs typeface="Noto Sans Thin"/>
                <a:sym typeface="Noto Sans Thin"/>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80" name="Google Shape;180;p30"/>
          <p:cNvSpPr txBox="1"/>
          <p:nvPr>
            <p:ph idx="13" type="body"/>
          </p:nvPr>
        </p:nvSpPr>
        <p:spPr>
          <a:xfrm>
            <a:off x="4685789" y="2516342"/>
            <a:ext cx="1935900" cy="2769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500"/>
              <a:buFont typeface="Arial"/>
              <a:buNone/>
              <a:defRPr b="1" i="0" sz="1500" u="none" cap="none" strike="noStrike">
                <a:solidFill>
                  <a:schemeClr val="accent3"/>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81" name="Google Shape;181;p30"/>
          <p:cNvSpPr txBox="1"/>
          <p:nvPr>
            <p:ph idx="14" type="body"/>
          </p:nvPr>
        </p:nvSpPr>
        <p:spPr>
          <a:xfrm>
            <a:off x="6838193" y="2906768"/>
            <a:ext cx="1935900" cy="1598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accent4"/>
              </a:buClr>
              <a:buSzPts val="1400"/>
              <a:buFont typeface="Arial"/>
              <a:buNone/>
              <a:defRPr b="0" i="0" sz="14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82" name="Google Shape;182;p30"/>
          <p:cNvSpPr txBox="1"/>
          <p:nvPr>
            <p:ph idx="15" type="body"/>
          </p:nvPr>
        </p:nvSpPr>
        <p:spPr>
          <a:xfrm>
            <a:off x="6838193" y="2043463"/>
            <a:ext cx="1935900" cy="484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3000"/>
              <a:buFont typeface="Arial"/>
              <a:buNone/>
              <a:defRPr b="0" i="0" sz="3000" u="none" cap="none" strike="noStrike">
                <a:solidFill>
                  <a:schemeClr val="dk1"/>
                </a:solidFill>
                <a:latin typeface="Noto Sans Thin"/>
                <a:ea typeface="Noto Sans Thin"/>
                <a:cs typeface="Noto Sans Thin"/>
                <a:sym typeface="Noto Sans Thin"/>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83" name="Google Shape;183;p30"/>
          <p:cNvSpPr txBox="1"/>
          <p:nvPr>
            <p:ph idx="16" type="body"/>
          </p:nvPr>
        </p:nvSpPr>
        <p:spPr>
          <a:xfrm>
            <a:off x="6838193" y="2516342"/>
            <a:ext cx="1935900" cy="2769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500"/>
              <a:buFont typeface="Arial"/>
              <a:buNone/>
              <a:defRPr b="1" i="0" sz="15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icon columns">
  <p:cSld name="3 icon columns">
    <p:spTree>
      <p:nvGrpSpPr>
        <p:cNvPr id="184" name="Shape 184"/>
        <p:cNvGrpSpPr/>
        <p:nvPr/>
      </p:nvGrpSpPr>
      <p:grpSpPr>
        <a:xfrm>
          <a:off x="0" y="0"/>
          <a:ext cx="0" cy="0"/>
          <a:chOff x="0" y="0"/>
          <a:chExt cx="0" cy="0"/>
        </a:xfrm>
      </p:grpSpPr>
      <p:sp>
        <p:nvSpPr>
          <p:cNvPr id="185" name="Google Shape;185;p31"/>
          <p:cNvSpPr txBox="1"/>
          <p:nvPr>
            <p:ph type="ctrTitle"/>
          </p:nvPr>
        </p:nvSpPr>
        <p:spPr>
          <a:xfrm>
            <a:off x="379560" y="373588"/>
            <a:ext cx="8385000" cy="692700"/>
          </a:xfrm>
          <a:prstGeom prst="rect">
            <a:avLst/>
          </a:prstGeom>
          <a:noFill/>
          <a:ln>
            <a:noFill/>
          </a:ln>
        </p:spPr>
        <p:txBody>
          <a:bodyPr anchorCtr="0" anchor="t" bIns="34275" lIns="68575" spcFirstLastPara="1" rIns="68575" wrap="square" tIns="34275">
            <a:spAutoFit/>
          </a:bodyPr>
          <a:lstStyle>
            <a:lvl1pPr lvl="0" marR="0" rtl="0" algn="l">
              <a:lnSpc>
                <a:spcPct val="90000"/>
              </a:lnSpc>
              <a:spcBef>
                <a:spcPts val="0"/>
              </a:spcBef>
              <a:spcAft>
                <a:spcPts val="0"/>
              </a:spcAft>
              <a:buClr>
                <a:schemeClr val="dk2"/>
              </a:buClr>
              <a:buSzPts val="4500"/>
              <a:buFont typeface="Delicious Handrawn"/>
              <a:buNone/>
              <a:defRPr b="0" i="0" sz="4500" u="none" cap="none" strike="noStrike">
                <a:solidFill>
                  <a:schemeClr val="dk2"/>
                </a:solidFill>
                <a:latin typeface="Delicious Handrawn"/>
                <a:ea typeface="Delicious Handrawn"/>
                <a:cs typeface="Delicious Handrawn"/>
                <a:sym typeface="Delicious Handrawn"/>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186" name="Google Shape;186;p31"/>
          <p:cNvSpPr txBox="1"/>
          <p:nvPr>
            <p:ph idx="1" type="subTitle"/>
          </p:nvPr>
        </p:nvSpPr>
        <p:spPr>
          <a:xfrm>
            <a:off x="379560" y="1066085"/>
            <a:ext cx="8385000" cy="276900"/>
          </a:xfrm>
          <a:prstGeom prst="rect">
            <a:avLst/>
          </a:prstGeom>
          <a:noFill/>
          <a:ln>
            <a:noFill/>
          </a:ln>
        </p:spPr>
        <p:txBody>
          <a:bodyPr anchorCtr="0" anchor="t" bIns="34275" lIns="68575" spcFirstLastPara="1" rIns="68575" wrap="square" tIns="34275">
            <a:spAutoFit/>
          </a:bodyPr>
          <a:lstStyle>
            <a:lvl1pPr lvl="0" marR="0" rtl="0" algn="l">
              <a:lnSpc>
                <a:spcPct val="90000"/>
              </a:lnSpc>
              <a:spcBef>
                <a:spcPts val="800"/>
              </a:spcBef>
              <a:spcAft>
                <a:spcPts val="0"/>
              </a:spcAft>
              <a:buClr>
                <a:schemeClr val="dk1"/>
              </a:buClr>
              <a:buSzPts val="1500"/>
              <a:buFont typeface="Arial"/>
              <a:buNone/>
              <a:defRPr b="1" i="0" sz="1500" u="none" cap="none" strike="noStrike">
                <a:solidFill>
                  <a:schemeClr val="dk1"/>
                </a:solidFill>
                <a:latin typeface="Noto Sans"/>
                <a:ea typeface="Noto Sans"/>
                <a:cs typeface="Noto Sans"/>
                <a:sym typeface="Noto Sans"/>
              </a:defRPr>
            </a:lvl1pPr>
            <a:lvl2pPr lvl="1" marR="0" rtl="0" algn="ctr">
              <a:lnSpc>
                <a:spcPct val="90000"/>
              </a:lnSpc>
              <a:spcBef>
                <a:spcPts val="400"/>
              </a:spcBef>
              <a:spcAft>
                <a:spcPts val="0"/>
              </a:spcAft>
              <a:buClr>
                <a:schemeClr val="dk1"/>
              </a:buClr>
              <a:buSzPts val="1500"/>
              <a:buFont typeface="Arial"/>
              <a:buNone/>
              <a:defRPr b="0" i="0" sz="1500" u="none" cap="none" strike="noStrike">
                <a:solidFill>
                  <a:schemeClr val="dk1"/>
                </a:solidFill>
                <a:latin typeface="Noto Sans"/>
                <a:ea typeface="Noto Sans"/>
                <a:cs typeface="Noto Sans"/>
                <a:sym typeface="Noto Sans"/>
              </a:defRPr>
            </a:lvl2pPr>
            <a:lvl3pPr lvl="2" marR="0" rtl="0" algn="ctr">
              <a:lnSpc>
                <a:spcPct val="90000"/>
              </a:lnSpc>
              <a:spcBef>
                <a:spcPts val="400"/>
              </a:spcBef>
              <a:spcAft>
                <a:spcPts val="0"/>
              </a:spcAft>
              <a:buClr>
                <a:schemeClr val="dk1"/>
              </a:buClr>
              <a:buSzPts val="1400"/>
              <a:buFont typeface="Arial"/>
              <a:buNone/>
              <a:defRPr b="0" i="0" sz="1400" u="none" cap="none" strike="noStrike">
                <a:solidFill>
                  <a:schemeClr val="dk1"/>
                </a:solidFill>
                <a:latin typeface="Noto Sans"/>
                <a:ea typeface="Noto Sans"/>
                <a:cs typeface="Noto Sans"/>
                <a:sym typeface="Noto Sans"/>
              </a:defRPr>
            </a:lvl3pPr>
            <a:lvl4pPr lvl="3"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Noto Sans"/>
                <a:ea typeface="Noto Sans"/>
                <a:cs typeface="Noto Sans"/>
                <a:sym typeface="Noto Sans"/>
              </a:defRPr>
            </a:lvl4pPr>
            <a:lvl5pPr lvl="4"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Noto Sans"/>
                <a:ea typeface="Noto Sans"/>
                <a:cs typeface="Noto Sans"/>
                <a:sym typeface="Noto Sans"/>
              </a:defRPr>
            </a:lvl5pPr>
            <a:lvl6pPr lvl="5"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6pPr>
            <a:lvl7pPr lvl="6"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7pPr>
            <a:lvl8pPr lvl="7"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8pPr>
            <a:lvl9pPr lvl="8"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9pPr>
          </a:lstStyle>
          <a:p/>
        </p:txBody>
      </p:sp>
      <p:sp>
        <p:nvSpPr>
          <p:cNvPr id="187" name="Google Shape;187;p31"/>
          <p:cNvSpPr txBox="1"/>
          <p:nvPr>
            <p:ph idx="12" type="sldNum"/>
          </p:nvPr>
        </p:nvSpPr>
        <p:spPr>
          <a:xfrm>
            <a:off x="8691769" y="4892041"/>
            <a:ext cx="452400" cy="180900"/>
          </a:xfrm>
          <a:prstGeom prst="rect">
            <a:avLst/>
          </a:prstGeom>
          <a:noFill/>
          <a:ln>
            <a:noFill/>
          </a:ln>
        </p:spPr>
        <p:txBody>
          <a:bodyPr anchorCtr="0" anchor="t" bIns="34275" lIns="68575" spcFirstLastPara="1" rIns="68575" wrap="square" tIns="34275">
            <a:noAutofit/>
          </a:bodyPr>
          <a:lstStyle>
            <a:lvl1pPr indent="0" lvl="0"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1pPr>
            <a:lvl2pPr indent="0" lvl="1"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2pPr>
            <a:lvl3pPr indent="0" lvl="2"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3pPr>
            <a:lvl4pPr indent="0" lvl="3"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4pPr>
            <a:lvl5pPr indent="0" lvl="4"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5pPr>
            <a:lvl6pPr indent="0" lvl="5"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6pPr>
            <a:lvl7pPr indent="0" lvl="6"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7pPr>
            <a:lvl8pPr indent="0" lvl="7"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8pPr>
            <a:lvl9pPr indent="0" lvl="8"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9pPr>
          </a:lstStyle>
          <a:p>
            <a:pPr indent="0" lvl="0" marL="0" rtl="0" algn="l">
              <a:spcBef>
                <a:spcPts val="0"/>
              </a:spcBef>
              <a:spcAft>
                <a:spcPts val="0"/>
              </a:spcAft>
              <a:buNone/>
            </a:pPr>
            <a:fld id="{00000000-1234-1234-1234-123412341234}" type="slidenum">
              <a:rPr lang="en-US"/>
              <a:t>‹#›</a:t>
            </a:fld>
            <a:endParaRPr/>
          </a:p>
        </p:txBody>
      </p:sp>
      <p:cxnSp>
        <p:nvCxnSpPr>
          <p:cNvPr id="188" name="Google Shape;188;p31"/>
          <p:cNvCxnSpPr/>
          <p:nvPr/>
        </p:nvCxnSpPr>
        <p:spPr>
          <a:xfrm>
            <a:off x="0" y="4769912"/>
            <a:ext cx="9144000" cy="0"/>
          </a:xfrm>
          <a:prstGeom prst="straightConnector1">
            <a:avLst/>
          </a:prstGeom>
          <a:noFill/>
          <a:ln cap="flat" cmpd="sng" w="9525">
            <a:solidFill>
              <a:schemeClr val="dk1"/>
            </a:solidFill>
            <a:prstDash val="solid"/>
            <a:miter lim="800000"/>
            <a:headEnd len="sm" w="sm" type="none"/>
            <a:tailEnd len="sm" w="sm" type="none"/>
          </a:ln>
        </p:spPr>
      </p:cxnSp>
      <p:pic>
        <p:nvPicPr>
          <p:cNvPr id="189" name="Google Shape;189;p31"/>
          <p:cNvPicPr preferRelativeResize="0"/>
          <p:nvPr/>
        </p:nvPicPr>
        <p:blipFill rotWithShape="1">
          <a:blip r:embed="rId2">
            <a:alphaModFix/>
          </a:blip>
          <a:srcRect b="0" l="0" r="0" t="0"/>
          <a:stretch/>
        </p:blipFill>
        <p:spPr>
          <a:xfrm>
            <a:off x="8453190" y="4859506"/>
            <a:ext cx="238578" cy="253307"/>
          </a:xfrm>
          <a:prstGeom prst="rect">
            <a:avLst/>
          </a:prstGeom>
          <a:noFill/>
          <a:ln>
            <a:noFill/>
          </a:ln>
        </p:spPr>
      </p:pic>
      <p:sp>
        <p:nvSpPr>
          <p:cNvPr id="190" name="Google Shape;190;p31"/>
          <p:cNvSpPr txBox="1"/>
          <p:nvPr>
            <p:ph idx="2" type="body"/>
          </p:nvPr>
        </p:nvSpPr>
        <p:spPr>
          <a:xfrm>
            <a:off x="379852" y="2906768"/>
            <a:ext cx="2258700" cy="1598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dk2"/>
              </a:buClr>
              <a:buSzPts val="1400"/>
              <a:buFont typeface="Arial"/>
              <a:buNone/>
              <a:defRPr b="0" i="0" sz="14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91" name="Google Shape;191;p31"/>
          <p:cNvSpPr txBox="1"/>
          <p:nvPr>
            <p:ph idx="3" type="body"/>
          </p:nvPr>
        </p:nvSpPr>
        <p:spPr>
          <a:xfrm>
            <a:off x="379852" y="2516342"/>
            <a:ext cx="2258700" cy="2769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500"/>
              <a:buFont typeface="Arial"/>
              <a:buNone/>
              <a:defRPr b="1" i="0" sz="1500" u="none" cap="none" strike="noStrike">
                <a:solidFill>
                  <a:schemeClr val="dk2"/>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92" name="Google Shape;192;p31"/>
          <p:cNvSpPr txBox="1"/>
          <p:nvPr>
            <p:ph idx="4" type="body"/>
          </p:nvPr>
        </p:nvSpPr>
        <p:spPr>
          <a:xfrm>
            <a:off x="3491283" y="2906768"/>
            <a:ext cx="2258700" cy="1598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accent2"/>
              </a:buClr>
              <a:buSzPts val="1400"/>
              <a:buFont typeface="Arial"/>
              <a:buNone/>
              <a:defRPr b="0" i="0" sz="14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93" name="Google Shape;193;p31"/>
          <p:cNvSpPr txBox="1"/>
          <p:nvPr>
            <p:ph idx="5" type="body"/>
          </p:nvPr>
        </p:nvSpPr>
        <p:spPr>
          <a:xfrm>
            <a:off x="3491283" y="2516342"/>
            <a:ext cx="2258700" cy="2769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500"/>
              <a:buFont typeface="Arial"/>
              <a:buNone/>
              <a:defRPr b="1" i="0" sz="1500" u="none" cap="none" strike="noStrike">
                <a:solidFill>
                  <a:schemeClr val="accent2"/>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94" name="Google Shape;194;p31"/>
          <p:cNvSpPr txBox="1"/>
          <p:nvPr>
            <p:ph idx="6" type="body"/>
          </p:nvPr>
        </p:nvSpPr>
        <p:spPr>
          <a:xfrm>
            <a:off x="6517182" y="2906768"/>
            <a:ext cx="2258700" cy="1598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accent3"/>
              </a:buClr>
              <a:buSzPts val="1400"/>
              <a:buFont typeface="Arial"/>
              <a:buNone/>
              <a:defRPr b="0" i="0" sz="14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95" name="Google Shape;195;p31"/>
          <p:cNvSpPr txBox="1"/>
          <p:nvPr>
            <p:ph idx="7" type="body"/>
          </p:nvPr>
        </p:nvSpPr>
        <p:spPr>
          <a:xfrm>
            <a:off x="6517182" y="2516342"/>
            <a:ext cx="2258700" cy="2769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500"/>
              <a:buFont typeface="Arial"/>
              <a:buNone/>
              <a:defRPr b="1" i="0" sz="1500" u="none" cap="none" strike="noStrike">
                <a:solidFill>
                  <a:schemeClr val="accent3"/>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196" name="Google Shape;196;p31"/>
          <p:cNvPicPr preferRelativeResize="0"/>
          <p:nvPr/>
        </p:nvPicPr>
        <p:blipFill rotWithShape="1">
          <a:blip r:embed="rId3">
            <a:alphaModFix/>
          </a:blip>
          <a:srcRect b="0" l="0" r="0" t="0"/>
          <a:stretch/>
        </p:blipFill>
        <p:spPr>
          <a:xfrm>
            <a:off x="379560" y="1764197"/>
            <a:ext cx="662548" cy="662548"/>
          </a:xfrm>
          <a:prstGeom prst="rect">
            <a:avLst/>
          </a:prstGeom>
          <a:noFill/>
          <a:ln>
            <a:noFill/>
          </a:ln>
        </p:spPr>
      </p:pic>
      <p:pic>
        <p:nvPicPr>
          <p:cNvPr id="197" name="Google Shape;197;p31"/>
          <p:cNvPicPr preferRelativeResize="0"/>
          <p:nvPr/>
        </p:nvPicPr>
        <p:blipFill rotWithShape="1">
          <a:blip r:embed="rId4">
            <a:alphaModFix/>
          </a:blip>
          <a:srcRect b="0" l="0" r="0" t="0"/>
          <a:stretch/>
        </p:blipFill>
        <p:spPr>
          <a:xfrm>
            <a:off x="6493641" y="1764197"/>
            <a:ext cx="662548" cy="662548"/>
          </a:xfrm>
          <a:prstGeom prst="rect">
            <a:avLst/>
          </a:prstGeom>
          <a:noFill/>
          <a:ln>
            <a:noFill/>
          </a:ln>
        </p:spPr>
      </p:pic>
      <p:pic>
        <p:nvPicPr>
          <p:cNvPr id="198" name="Google Shape;198;p31"/>
          <p:cNvPicPr preferRelativeResize="0"/>
          <p:nvPr/>
        </p:nvPicPr>
        <p:blipFill rotWithShape="1">
          <a:blip r:embed="rId5">
            <a:alphaModFix/>
          </a:blip>
          <a:srcRect b="0" l="0" r="0" t="0"/>
          <a:stretch/>
        </p:blipFill>
        <p:spPr>
          <a:xfrm rot="10800000">
            <a:off x="3459851" y="1764200"/>
            <a:ext cx="662548" cy="662548"/>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Icon columns">
  <p:cSld name="4 Icon columns">
    <p:spTree>
      <p:nvGrpSpPr>
        <p:cNvPr id="199" name="Shape 199"/>
        <p:cNvGrpSpPr/>
        <p:nvPr/>
      </p:nvGrpSpPr>
      <p:grpSpPr>
        <a:xfrm>
          <a:off x="0" y="0"/>
          <a:ext cx="0" cy="0"/>
          <a:chOff x="0" y="0"/>
          <a:chExt cx="0" cy="0"/>
        </a:xfrm>
      </p:grpSpPr>
      <p:sp>
        <p:nvSpPr>
          <p:cNvPr id="200" name="Google Shape;200;p32"/>
          <p:cNvSpPr txBox="1"/>
          <p:nvPr>
            <p:ph type="ctrTitle"/>
          </p:nvPr>
        </p:nvSpPr>
        <p:spPr>
          <a:xfrm>
            <a:off x="379560" y="373588"/>
            <a:ext cx="8385000" cy="692700"/>
          </a:xfrm>
          <a:prstGeom prst="rect">
            <a:avLst/>
          </a:prstGeom>
          <a:noFill/>
          <a:ln>
            <a:noFill/>
          </a:ln>
        </p:spPr>
        <p:txBody>
          <a:bodyPr anchorCtr="0" anchor="t" bIns="34275" lIns="68575" spcFirstLastPara="1" rIns="68575" wrap="square" tIns="34275">
            <a:spAutoFit/>
          </a:bodyPr>
          <a:lstStyle>
            <a:lvl1pPr lvl="0" marR="0" rtl="0" algn="l">
              <a:lnSpc>
                <a:spcPct val="90000"/>
              </a:lnSpc>
              <a:spcBef>
                <a:spcPts val="0"/>
              </a:spcBef>
              <a:spcAft>
                <a:spcPts val="0"/>
              </a:spcAft>
              <a:buClr>
                <a:schemeClr val="dk2"/>
              </a:buClr>
              <a:buSzPts val="4500"/>
              <a:buFont typeface="Delicious Handrawn"/>
              <a:buNone/>
              <a:defRPr b="0" i="0" sz="4500" u="none" cap="none" strike="noStrike">
                <a:solidFill>
                  <a:schemeClr val="dk2"/>
                </a:solidFill>
                <a:latin typeface="Delicious Handrawn"/>
                <a:ea typeface="Delicious Handrawn"/>
                <a:cs typeface="Delicious Handrawn"/>
                <a:sym typeface="Delicious Handrawn"/>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201" name="Google Shape;201;p32"/>
          <p:cNvSpPr txBox="1"/>
          <p:nvPr>
            <p:ph idx="1" type="subTitle"/>
          </p:nvPr>
        </p:nvSpPr>
        <p:spPr>
          <a:xfrm>
            <a:off x="379560" y="1066085"/>
            <a:ext cx="8385000" cy="276900"/>
          </a:xfrm>
          <a:prstGeom prst="rect">
            <a:avLst/>
          </a:prstGeom>
          <a:noFill/>
          <a:ln>
            <a:noFill/>
          </a:ln>
        </p:spPr>
        <p:txBody>
          <a:bodyPr anchorCtr="0" anchor="t" bIns="34275" lIns="68575" spcFirstLastPara="1" rIns="68575" wrap="square" tIns="34275">
            <a:spAutoFit/>
          </a:bodyPr>
          <a:lstStyle>
            <a:lvl1pPr lvl="0" marR="0" rtl="0" algn="l">
              <a:lnSpc>
                <a:spcPct val="90000"/>
              </a:lnSpc>
              <a:spcBef>
                <a:spcPts val="800"/>
              </a:spcBef>
              <a:spcAft>
                <a:spcPts val="0"/>
              </a:spcAft>
              <a:buClr>
                <a:schemeClr val="dk1"/>
              </a:buClr>
              <a:buSzPts val="1500"/>
              <a:buFont typeface="Arial"/>
              <a:buNone/>
              <a:defRPr b="1" i="0" sz="1500" u="none" cap="none" strike="noStrike">
                <a:solidFill>
                  <a:schemeClr val="dk1"/>
                </a:solidFill>
                <a:latin typeface="Noto Sans"/>
                <a:ea typeface="Noto Sans"/>
                <a:cs typeface="Noto Sans"/>
                <a:sym typeface="Noto Sans"/>
              </a:defRPr>
            </a:lvl1pPr>
            <a:lvl2pPr lvl="1" marR="0" rtl="0" algn="ctr">
              <a:lnSpc>
                <a:spcPct val="90000"/>
              </a:lnSpc>
              <a:spcBef>
                <a:spcPts val="400"/>
              </a:spcBef>
              <a:spcAft>
                <a:spcPts val="0"/>
              </a:spcAft>
              <a:buClr>
                <a:schemeClr val="dk1"/>
              </a:buClr>
              <a:buSzPts val="1500"/>
              <a:buFont typeface="Arial"/>
              <a:buNone/>
              <a:defRPr b="0" i="0" sz="1500" u="none" cap="none" strike="noStrike">
                <a:solidFill>
                  <a:schemeClr val="dk1"/>
                </a:solidFill>
                <a:latin typeface="Noto Sans"/>
                <a:ea typeface="Noto Sans"/>
                <a:cs typeface="Noto Sans"/>
                <a:sym typeface="Noto Sans"/>
              </a:defRPr>
            </a:lvl2pPr>
            <a:lvl3pPr lvl="2" marR="0" rtl="0" algn="ctr">
              <a:lnSpc>
                <a:spcPct val="90000"/>
              </a:lnSpc>
              <a:spcBef>
                <a:spcPts val="400"/>
              </a:spcBef>
              <a:spcAft>
                <a:spcPts val="0"/>
              </a:spcAft>
              <a:buClr>
                <a:schemeClr val="dk1"/>
              </a:buClr>
              <a:buSzPts val="1400"/>
              <a:buFont typeface="Arial"/>
              <a:buNone/>
              <a:defRPr b="0" i="0" sz="1400" u="none" cap="none" strike="noStrike">
                <a:solidFill>
                  <a:schemeClr val="dk1"/>
                </a:solidFill>
                <a:latin typeface="Noto Sans"/>
                <a:ea typeface="Noto Sans"/>
                <a:cs typeface="Noto Sans"/>
                <a:sym typeface="Noto Sans"/>
              </a:defRPr>
            </a:lvl3pPr>
            <a:lvl4pPr lvl="3"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Noto Sans"/>
                <a:ea typeface="Noto Sans"/>
                <a:cs typeface="Noto Sans"/>
                <a:sym typeface="Noto Sans"/>
              </a:defRPr>
            </a:lvl4pPr>
            <a:lvl5pPr lvl="4"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Noto Sans"/>
                <a:ea typeface="Noto Sans"/>
                <a:cs typeface="Noto Sans"/>
                <a:sym typeface="Noto Sans"/>
              </a:defRPr>
            </a:lvl5pPr>
            <a:lvl6pPr lvl="5"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6pPr>
            <a:lvl7pPr lvl="6"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7pPr>
            <a:lvl8pPr lvl="7"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8pPr>
            <a:lvl9pPr lvl="8"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9pPr>
          </a:lstStyle>
          <a:p/>
        </p:txBody>
      </p:sp>
      <p:sp>
        <p:nvSpPr>
          <p:cNvPr id="202" name="Google Shape;202;p32"/>
          <p:cNvSpPr txBox="1"/>
          <p:nvPr>
            <p:ph idx="12" type="sldNum"/>
          </p:nvPr>
        </p:nvSpPr>
        <p:spPr>
          <a:xfrm>
            <a:off x="8691769" y="4892041"/>
            <a:ext cx="452400" cy="180900"/>
          </a:xfrm>
          <a:prstGeom prst="rect">
            <a:avLst/>
          </a:prstGeom>
          <a:noFill/>
          <a:ln>
            <a:noFill/>
          </a:ln>
        </p:spPr>
        <p:txBody>
          <a:bodyPr anchorCtr="0" anchor="t" bIns="34275" lIns="68575" spcFirstLastPara="1" rIns="68575" wrap="square" tIns="34275">
            <a:noAutofit/>
          </a:bodyPr>
          <a:lstStyle>
            <a:lvl1pPr indent="0" lvl="0"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1pPr>
            <a:lvl2pPr indent="0" lvl="1"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2pPr>
            <a:lvl3pPr indent="0" lvl="2"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3pPr>
            <a:lvl4pPr indent="0" lvl="3"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4pPr>
            <a:lvl5pPr indent="0" lvl="4"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5pPr>
            <a:lvl6pPr indent="0" lvl="5"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6pPr>
            <a:lvl7pPr indent="0" lvl="6"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7pPr>
            <a:lvl8pPr indent="0" lvl="7"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8pPr>
            <a:lvl9pPr indent="0" lvl="8"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9pPr>
          </a:lstStyle>
          <a:p>
            <a:pPr indent="0" lvl="0" marL="0" rtl="0" algn="l">
              <a:spcBef>
                <a:spcPts val="0"/>
              </a:spcBef>
              <a:spcAft>
                <a:spcPts val="0"/>
              </a:spcAft>
              <a:buNone/>
            </a:pPr>
            <a:fld id="{00000000-1234-1234-1234-123412341234}" type="slidenum">
              <a:rPr lang="en-US"/>
              <a:t>‹#›</a:t>
            </a:fld>
            <a:endParaRPr/>
          </a:p>
        </p:txBody>
      </p:sp>
      <p:cxnSp>
        <p:nvCxnSpPr>
          <p:cNvPr id="203" name="Google Shape;203;p32"/>
          <p:cNvCxnSpPr/>
          <p:nvPr/>
        </p:nvCxnSpPr>
        <p:spPr>
          <a:xfrm>
            <a:off x="0" y="4769912"/>
            <a:ext cx="9144000" cy="0"/>
          </a:xfrm>
          <a:prstGeom prst="straightConnector1">
            <a:avLst/>
          </a:prstGeom>
          <a:noFill/>
          <a:ln cap="flat" cmpd="sng" w="9525">
            <a:solidFill>
              <a:schemeClr val="dk1"/>
            </a:solidFill>
            <a:prstDash val="solid"/>
            <a:miter lim="800000"/>
            <a:headEnd len="sm" w="sm" type="none"/>
            <a:tailEnd len="sm" w="sm" type="none"/>
          </a:ln>
        </p:spPr>
      </p:cxnSp>
      <p:pic>
        <p:nvPicPr>
          <p:cNvPr id="204" name="Google Shape;204;p32"/>
          <p:cNvPicPr preferRelativeResize="0"/>
          <p:nvPr/>
        </p:nvPicPr>
        <p:blipFill rotWithShape="1">
          <a:blip r:embed="rId2">
            <a:alphaModFix/>
          </a:blip>
          <a:srcRect b="0" l="0" r="0" t="0"/>
          <a:stretch/>
        </p:blipFill>
        <p:spPr>
          <a:xfrm>
            <a:off x="8453190" y="4859506"/>
            <a:ext cx="238578" cy="253307"/>
          </a:xfrm>
          <a:prstGeom prst="rect">
            <a:avLst/>
          </a:prstGeom>
          <a:noFill/>
          <a:ln>
            <a:noFill/>
          </a:ln>
        </p:spPr>
      </p:pic>
      <p:sp>
        <p:nvSpPr>
          <p:cNvPr id="205" name="Google Shape;205;p32"/>
          <p:cNvSpPr txBox="1"/>
          <p:nvPr>
            <p:ph idx="2" type="body"/>
          </p:nvPr>
        </p:nvSpPr>
        <p:spPr>
          <a:xfrm>
            <a:off x="379853" y="2906768"/>
            <a:ext cx="1935900" cy="1598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dk2"/>
              </a:buClr>
              <a:buSzPts val="1400"/>
              <a:buFont typeface="Arial"/>
              <a:buNone/>
              <a:defRPr b="0" i="0" sz="14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06" name="Google Shape;206;p32"/>
          <p:cNvSpPr txBox="1"/>
          <p:nvPr>
            <p:ph idx="3" type="body"/>
          </p:nvPr>
        </p:nvSpPr>
        <p:spPr>
          <a:xfrm>
            <a:off x="379853" y="2516342"/>
            <a:ext cx="1935900" cy="2769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500"/>
              <a:buFont typeface="Arial"/>
              <a:buNone/>
              <a:defRPr b="1" i="0" sz="1500" u="none" cap="none" strike="noStrike">
                <a:solidFill>
                  <a:schemeClr val="dk2"/>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07" name="Google Shape;207;p32"/>
          <p:cNvSpPr txBox="1"/>
          <p:nvPr>
            <p:ph idx="4" type="body"/>
          </p:nvPr>
        </p:nvSpPr>
        <p:spPr>
          <a:xfrm>
            <a:off x="2522204" y="2906768"/>
            <a:ext cx="1935900" cy="1598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accent2"/>
              </a:buClr>
              <a:buSzPts val="1400"/>
              <a:buFont typeface="Arial"/>
              <a:buNone/>
              <a:defRPr b="0" i="0" sz="14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08" name="Google Shape;208;p32"/>
          <p:cNvSpPr txBox="1"/>
          <p:nvPr>
            <p:ph idx="5" type="body"/>
          </p:nvPr>
        </p:nvSpPr>
        <p:spPr>
          <a:xfrm>
            <a:off x="2522204" y="2516342"/>
            <a:ext cx="1935900" cy="2769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500"/>
              <a:buFont typeface="Arial"/>
              <a:buNone/>
              <a:defRPr b="1" i="0" sz="1500" u="none" cap="none" strike="noStrike">
                <a:solidFill>
                  <a:schemeClr val="accent2"/>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09" name="Google Shape;209;p32"/>
          <p:cNvSpPr txBox="1"/>
          <p:nvPr>
            <p:ph idx="6" type="body"/>
          </p:nvPr>
        </p:nvSpPr>
        <p:spPr>
          <a:xfrm>
            <a:off x="4685789" y="2906768"/>
            <a:ext cx="1935900" cy="1598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accent3"/>
              </a:buClr>
              <a:buSzPts val="1400"/>
              <a:buFont typeface="Arial"/>
              <a:buNone/>
              <a:defRPr b="0" i="0" sz="14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10" name="Google Shape;210;p32"/>
          <p:cNvSpPr txBox="1"/>
          <p:nvPr>
            <p:ph idx="7" type="body"/>
          </p:nvPr>
        </p:nvSpPr>
        <p:spPr>
          <a:xfrm>
            <a:off x="4685789" y="2516342"/>
            <a:ext cx="1935900" cy="2769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500"/>
              <a:buFont typeface="Arial"/>
              <a:buNone/>
              <a:defRPr b="1" i="0" sz="1500" u="none" cap="none" strike="noStrike">
                <a:solidFill>
                  <a:schemeClr val="accent3"/>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11" name="Google Shape;211;p32"/>
          <p:cNvSpPr txBox="1"/>
          <p:nvPr>
            <p:ph idx="8" type="body"/>
          </p:nvPr>
        </p:nvSpPr>
        <p:spPr>
          <a:xfrm>
            <a:off x="6838193" y="2906768"/>
            <a:ext cx="1935900" cy="1598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accent4"/>
              </a:buClr>
              <a:buSzPts val="1400"/>
              <a:buFont typeface="Arial"/>
              <a:buNone/>
              <a:defRPr b="0" i="0" sz="14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12" name="Google Shape;212;p32"/>
          <p:cNvSpPr txBox="1"/>
          <p:nvPr>
            <p:ph idx="9" type="body"/>
          </p:nvPr>
        </p:nvSpPr>
        <p:spPr>
          <a:xfrm>
            <a:off x="6838193" y="2516342"/>
            <a:ext cx="1935900" cy="2769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500"/>
              <a:buFont typeface="Arial"/>
              <a:buNone/>
              <a:defRPr b="1" i="0" sz="15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213" name="Google Shape;213;p32"/>
          <p:cNvPicPr preferRelativeResize="0"/>
          <p:nvPr/>
        </p:nvPicPr>
        <p:blipFill rotWithShape="1">
          <a:blip r:embed="rId3">
            <a:alphaModFix/>
          </a:blip>
          <a:srcRect b="0" l="0" r="0" t="0"/>
          <a:stretch/>
        </p:blipFill>
        <p:spPr>
          <a:xfrm>
            <a:off x="379560" y="1764197"/>
            <a:ext cx="662548" cy="662548"/>
          </a:xfrm>
          <a:prstGeom prst="rect">
            <a:avLst/>
          </a:prstGeom>
          <a:noFill/>
          <a:ln>
            <a:noFill/>
          </a:ln>
        </p:spPr>
      </p:pic>
      <p:pic>
        <p:nvPicPr>
          <p:cNvPr id="214" name="Google Shape;214;p32"/>
          <p:cNvPicPr preferRelativeResize="0"/>
          <p:nvPr/>
        </p:nvPicPr>
        <p:blipFill rotWithShape="1">
          <a:blip r:embed="rId4">
            <a:alphaModFix/>
          </a:blip>
          <a:srcRect b="0" l="0" r="0" t="0"/>
          <a:stretch/>
        </p:blipFill>
        <p:spPr>
          <a:xfrm>
            <a:off x="4664849" y="1764197"/>
            <a:ext cx="662548" cy="662548"/>
          </a:xfrm>
          <a:prstGeom prst="rect">
            <a:avLst/>
          </a:prstGeom>
          <a:noFill/>
          <a:ln>
            <a:noFill/>
          </a:ln>
        </p:spPr>
      </p:pic>
      <p:pic>
        <p:nvPicPr>
          <p:cNvPr id="215" name="Google Shape;215;p32"/>
          <p:cNvPicPr preferRelativeResize="0"/>
          <p:nvPr/>
        </p:nvPicPr>
        <p:blipFill rotWithShape="1">
          <a:blip r:embed="rId5">
            <a:alphaModFix/>
          </a:blip>
          <a:srcRect b="0" l="0" r="0" t="0"/>
          <a:stretch/>
        </p:blipFill>
        <p:spPr>
          <a:xfrm rot="10800000">
            <a:off x="2522207" y="1764200"/>
            <a:ext cx="662548" cy="662548"/>
          </a:xfrm>
          <a:prstGeom prst="rect">
            <a:avLst/>
          </a:prstGeom>
          <a:noFill/>
          <a:ln>
            <a:noFill/>
          </a:ln>
        </p:spPr>
      </p:pic>
      <p:pic>
        <p:nvPicPr>
          <p:cNvPr id="216" name="Google Shape;216;p32"/>
          <p:cNvPicPr preferRelativeResize="0"/>
          <p:nvPr/>
        </p:nvPicPr>
        <p:blipFill rotWithShape="1">
          <a:blip r:embed="rId6">
            <a:alphaModFix/>
          </a:blip>
          <a:srcRect b="0" l="0" r="0" t="0"/>
          <a:stretch/>
        </p:blipFill>
        <p:spPr>
          <a:xfrm rot="10800000">
            <a:off x="6811364" y="1764200"/>
            <a:ext cx="662548" cy="662548"/>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4"/>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7" name="Google Shape;17;p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217" name="Shape 217"/>
        <p:cNvGrpSpPr/>
        <p:nvPr/>
      </p:nvGrpSpPr>
      <p:grpSpPr>
        <a:xfrm>
          <a:off x="0" y="0"/>
          <a:ext cx="0" cy="0"/>
          <a:chOff x="0" y="0"/>
          <a:chExt cx="0" cy="0"/>
        </a:xfrm>
      </p:grpSpPr>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223" name="Shape 223"/>
        <p:cNvGrpSpPr/>
        <p:nvPr/>
      </p:nvGrpSpPr>
      <p:grpSpPr>
        <a:xfrm>
          <a:off x="0" y="0"/>
          <a:ext cx="0" cy="0"/>
          <a:chOff x="0" y="0"/>
          <a:chExt cx="0" cy="0"/>
        </a:xfrm>
      </p:grpSpPr>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24" name="Shape 224"/>
        <p:cNvGrpSpPr/>
        <p:nvPr/>
      </p:nvGrpSpPr>
      <p:grpSpPr>
        <a:xfrm>
          <a:off x="0" y="0"/>
          <a:ext cx="0" cy="0"/>
          <a:chOff x="0" y="0"/>
          <a:chExt cx="0" cy="0"/>
        </a:xfrm>
      </p:grpSpPr>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p:cSld name="Section header 3">
    <p:bg>
      <p:bgPr>
        <a:solidFill>
          <a:schemeClr val="accent4"/>
        </a:solidFill>
      </p:bgPr>
    </p:bg>
    <p:spTree>
      <p:nvGrpSpPr>
        <p:cNvPr id="225" name="Shape 225"/>
        <p:cNvGrpSpPr/>
        <p:nvPr/>
      </p:nvGrpSpPr>
      <p:grpSpPr>
        <a:xfrm>
          <a:off x="0" y="0"/>
          <a:ext cx="0" cy="0"/>
          <a:chOff x="0" y="0"/>
          <a:chExt cx="0" cy="0"/>
        </a:xfrm>
      </p:grpSpPr>
      <p:pic>
        <p:nvPicPr>
          <p:cNvPr id="226" name="Google Shape;226;p37"/>
          <p:cNvPicPr preferRelativeResize="0"/>
          <p:nvPr/>
        </p:nvPicPr>
        <p:blipFill rotWithShape="1">
          <a:blip r:embed="rId2">
            <a:alphaModFix/>
          </a:blip>
          <a:srcRect b="8506" l="21377" r="0" t="8257"/>
          <a:stretch/>
        </p:blipFill>
        <p:spPr>
          <a:xfrm>
            <a:off x="0" y="-1"/>
            <a:ext cx="4858716" cy="5143501"/>
          </a:xfrm>
          <a:prstGeom prst="rect">
            <a:avLst/>
          </a:prstGeom>
          <a:noFill/>
          <a:ln>
            <a:noFill/>
          </a:ln>
        </p:spPr>
      </p:pic>
      <p:pic>
        <p:nvPicPr>
          <p:cNvPr id="227" name="Google Shape;227;p37"/>
          <p:cNvPicPr preferRelativeResize="0"/>
          <p:nvPr/>
        </p:nvPicPr>
        <p:blipFill rotWithShape="1">
          <a:blip r:embed="rId3">
            <a:alphaModFix/>
          </a:blip>
          <a:srcRect b="-340" l="-402" r="29870" t="8310"/>
          <a:stretch/>
        </p:blipFill>
        <p:spPr>
          <a:xfrm rot="5400000">
            <a:off x="4147775" y="147279"/>
            <a:ext cx="4335565" cy="5656883"/>
          </a:xfrm>
          <a:prstGeom prst="rect">
            <a:avLst/>
          </a:prstGeom>
          <a:noFill/>
          <a:ln>
            <a:noFill/>
          </a:ln>
        </p:spPr>
      </p:pic>
      <p:pic>
        <p:nvPicPr>
          <p:cNvPr id="228" name="Google Shape;228;p37"/>
          <p:cNvPicPr preferRelativeResize="0"/>
          <p:nvPr/>
        </p:nvPicPr>
        <p:blipFill rotWithShape="1">
          <a:blip r:embed="rId4">
            <a:alphaModFix/>
          </a:blip>
          <a:srcRect b="-333" l="55096" r="0" t="12506"/>
          <a:stretch/>
        </p:blipFill>
        <p:spPr>
          <a:xfrm rot="5400000">
            <a:off x="5800468" y="-1081238"/>
            <a:ext cx="2262292" cy="4424771"/>
          </a:xfrm>
          <a:prstGeom prst="rect">
            <a:avLst/>
          </a:prstGeom>
          <a:noFill/>
          <a:ln>
            <a:noFill/>
          </a:ln>
        </p:spPr>
      </p:pic>
      <p:sp>
        <p:nvSpPr>
          <p:cNvPr id="229" name="Google Shape;229;p37"/>
          <p:cNvSpPr txBox="1"/>
          <p:nvPr>
            <p:ph idx="1" type="body"/>
          </p:nvPr>
        </p:nvSpPr>
        <p:spPr>
          <a:xfrm>
            <a:off x="2530851" y="2620280"/>
            <a:ext cx="5045100" cy="6927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4500"/>
              <a:buFont typeface="Arial"/>
              <a:buNone/>
              <a:defRPr b="0" i="0" sz="4500" u="none" cap="none" strike="noStrike">
                <a:solidFill>
                  <a:schemeClr val="lt1"/>
                </a:solidFill>
                <a:latin typeface="Delicious Handrawn"/>
                <a:ea typeface="Delicious Handrawn"/>
                <a:cs typeface="Delicious Handrawn"/>
                <a:sym typeface="Delicious Handrawn"/>
              </a:defRPr>
            </a:lvl1pPr>
            <a:lvl2pPr indent="-228600" lvl="1" marL="914400" marR="0" rtl="0" algn="l">
              <a:lnSpc>
                <a:spcPct val="90000"/>
              </a:lnSpc>
              <a:spcBef>
                <a:spcPts val="400"/>
              </a:spcBef>
              <a:spcAft>
                <a:spcPts val="0"/>
              </a:spcAft>
              <a:buClr>
                <a:schemeClr val="lt1"/>
              </a:buClr>
              <a:buSzPts val="1800"/>
              <a:buFont typeface="Arial"/>
              <a:buNone/>
              <a:defRPr b="0" i="0" sz="1800" u="none" cap="none" strike="noStrike">
                <a:solidFill>
                  <a:schemeClr val="lt1"/>
                </a:solidFill>
                <a:latin typeface="Delicious Handrawn"/>
                <a:ea typeface="Delicious Handrawn"/>
                <a:cs typeface="Delicious Handrawn"/>
                <a:sym typeface="Delicious Handrawn"/>
              </a:defRPr>
            </a:lvl2pPr>
            <a:lvl3pPr indent="-228600" lvl="2" marL="1371600" marR="0" rtl="0" algn="l">
              <a:lnSpc>
                <a:spcPct val="90000"/>
              </a:lnSpc>
              <a:spcBef>
                <a:spcPts val="400"/>
              </a:spcBef>
              <a:spcAft>
                <a:spcPts val="0"/>
              </a:spcAft>
              <a:buClr>
                <a:schemeClr val="lt1"/>
              </a:buClr>
              <a:buSzPts val="1500"/>
              <a:buFont typeface="Arial"/>
              <a:buNone/>
              <a:defRPr b="0" i="0" sz="1500" u="none" cap="none" strike="noStrike">
                <a:solidFill>
                  <a:schemeClr val="lt1"/>
                </a:solidFill>
                <a:latin typeface="Delicious Handrawn"/>
                <a:ea typeface="Delicious Handrawn"/>
                <a:cs typeface="Delicious Handrawn"/>
                <a:sym typeface="Delicious Handrawn"/>
              </a:defRPr>
            </a:lvl3pPr>
            <a:lvl4pPr indent="-228600" lvl="3" marL="18288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4pPr>
            <a:lvl5pPr indent="-228600" lvl="4" marL="22860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230" name="Google Shape;230;p37"/>
          <p:cNvPicPr preferRelativeResize="0"/>
          <p:nvPr/>
        </p:nvPicPr>
        <p:blipFill rotWithShape="1">
          <a:blip r:embed="rId5">
            <a:alphaModFix/>
          </a:blip>
          <a:srcRect b="0" l="0" r="0" t="0"/>
          <a:stretch/>
        </p:blipFill>
        <p:spPr>
          <a:xfrm>
            <a:off x="985664" y="1047036"/>
            <a:ext cx="2501451" cy="2655861"/>
          </a:xfrm>
          <a:prstGeom prst="rect">
            <a:avLst/>
          </a:prstGeom>
          <a:noFill/>
          <a:ln>
            <a:noFill/>
          </a:ln>
        </p:spPr>
      </p:pic>
      <p:sp>
        <p:nvSpPr>
          <p:cNvPr id="231" name="Google Shape;231;p37"/>
          <p:cNvSpPr txBox="1"/>
          <p:nvPr>
            <p:ph idx="2" type="body"/>
          </p:nvPr>
        </p:nvSpPr>
        <p:spPr>
          <a:xfrm>
            <a:off x="2530850" y="1865458"/>
            <a:ext cx="1290900" cy="754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5000"/>
              <a:buFont typeface="Arial"/>
              <a:buNone/>
              <a:defRPr b="0" i="0" sz="5000" u="none" cap="none" strike="noStrike">
                <a:solidFill>
                  <a:schemeClr val="lt1"/>
                </a:solidFill>
                <a:latin typeface="Noto Sans Thin"/>
                <a:ea typeface="Noto Sans Thin"/>
                <a:cs typeface="Noto Sans Thin"/>
                <a:sym typeface="Noto Sans Thin"/>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Noto Sans"/>
                <a:ea typeface="Noto Sans"/>
                <a:cs typeface="Noto Sans"/>
                <a:sym typeface="Noto Sans"/>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oto Sans"/>
                <a:ea typeface="Noto Sans"/>
                <a:cs typeface="Noto Sans"/>
                <a:sym typeface="Noto Sans"/>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icon columns">
  <p:cSld name="3 icon columns">
    <p:spTree>
      <p:nvGrpSpPr>
        <p:cNvPr id="232" name="Shape 232"/>
        <p:cNvGrpSpPr/>
        <p:nvPr/>
      </p:nvGrpSpPr>
      <p:grpSpPr>
        <a:xfrm>
          <a:off x="0" y="0"/>
          <a:ext cx="0" cy="0"/>
          <a:chOff x="0" y="0"/>
          <a:chExt cx="0" cy="0"/>
        </a:xfrm>
      </p:grpSpPr>
      <p:sp>
        <p:nvSpPr>
          <p:cNvPr id="233" name="Google Shape;233;p38"/>
          <p:cNvSpPr txBox="1"/>
          <p:nvPr>
            <p:ph type="ctrTitle"/>
          </p:nvPr>
        </p:nvSpPr>
        <p:spPr>
          <a:xfrm>
            <a:off x="379560" y="373588"/>
            <a:ext cx="8385000" cy="692700"/>
          </a:xfrm>
          <a:prstGeom prst="rect">
            <a:avLst/>
          </a:prstGeom>
          <a:noFill/>
          <a:ln>
            <a:noFill/>
          </a:ln>
        </p:spPr>
        <p:txBody>
          <a:bodyPr anchorCtr="0" anchor="t" bIns="34275" lIns="68575" spcFirstLastPara="1" rIns="68575" wrap="square" tIns="34275">
            <a:spAutoFit/>
          </a:bodyPr>
          <a:lstStyle>
            <a:lvl1pPr lvl="0" marR="0" rtl="0" algn="l">
              <a:lnSpc>
                <a:spcPct val="90000"/>
              </a:lnSpc>
              <a:spcBef>
                <a:spcPts val="0"/>
              </a:spcBef>
              <a:spcAft>
                <a:spcPts val="0"/>
              </a:spcAft>
              <a:buClr>
                <a:schemeClr val="dk2"/>
              </a:buClr>
              <a:buSzPts val="4500"/>
              <a:buFont typeface="Delicious Handrawn"/>
              <a:buNone/>
              <a:defRPr b="0" i="0" sz="4500" u="none" cap="none" strike="noStrike">
                <a:solidFill>
                  <a:schemeClr val="dk2"/>
                </a:solidFill>
                <a:latin typeface="Delicious Handrawn"/>
                <a:ea typeface="Delicious Handrawn"/>
                <a:cs typeface="Delicious Handrawn"/>
                <a:sym typeface="Delicious Handrawn"/>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234" name="Google Shape;234;p38"/>
          <p:cNvSpPr txBox="1"/>
          <p:nvPr>
            <p:ph idx="1" type="subTitle"/>
          </p:nvPr>
        </p:nvSpPr>
        <p:spPr>
          <a:xfrm>
            <a:off x="379560" y="1066085"/>
            <a:ext cx="8385000" cy="276900"/>
          </a:xfrm>
          <a:prstGeom prst="rect">
            <a:avLst/>
          </a:prstGeom>
          <a:noFill/>
          <a:ln>
            <a:noFill/>
          </a:ln>
        </p:spPr>
        <p:txBody>
          <a:bodyPr anchorCtr="0" anchor="t" bIns="34275" lIns="68575" spcFirstLastPara="1" rIns="68575" wrap="square" tIns="34275">
            <a:spAutoFit/>
          </a:bodyPr>
          <a:lstStyle>
            <a:lvl1pPr lvl="0" marR="0" rtl="0" algn="l">
              <a:lnSpc>
                <a:spcPct val="90000"/>
              </a:lnSpc>
              <a:spcBef>
                <a:spcPts val="800"/>
              </a:spcBef>
              <a:spcAft>
                <a:spcPts val="0"/>
              </a:spcAft>
              <a:buClr>
                <a:schemeClr val="dk1"/>
              </a:buClr>
              <a:buSzPts val="1500"/>
              <a:buFont typeface="Arial"/>
              <a:buNone/>
              <a:defRPr b="1" i="0" sz="1500" u="none" cap="none" strike="noStrike">
                <a:solidFill>
                  <a:schemeClr val="dk1"/>
                </a:solidFill>
                <a:latin typeface="Noto Sans"/>
                <a:ea typeface="Noto Sans"/>
                <a:cs typeface="Noto Sans"/>
                <a:sym typeface="Noto Sans"/>
              </a:defRPr>
            </a:lvl1pPr>
            <a:lvl2pPr lvl="1" marR="0" rtl="0" algn="ctr">
              <a:lnSpc>
                <a:spcPct val="90000"/>
              </a:lnSpc>
              <a:spcBef>
                <a:spcPts val="400"/>
              </a:spcBef>
              <a:spcAft>
                <a:spcPts val="0"/>
              </a:spcAft>
              <a:buClr>
                <a:schemeClr val="dk1"/>
              </a:buClr>
              <a:buSzPts val="1500"/>
              <a:buFont typeface="Arial"/>
              <a:buNone/>
              <a:defRPr b="0" i="0" sz="1500" u="none" cap="none" strike="noStrike">
                <a:solidFill>
                  <a:schemeClr val="dk1"/>
                </a:solidFill>
                <a:latin typeface="Noto Sans"/>
                <a:ea typeface="Noto Sans"/>
                <a:cs typeface="Noto Sans"/>
                <a:sym typeface="Noto Sans"/>
              </a:defRPr>
            </a:lvl2pPr>
            <a:lvl3pPr lvl="2" marR="0" rtl="0" algn="ctr">
              <a:lnSpc>
                <a:spcPct val="90000"/>
              </a:lnSpc>
              <a:spcBef>
                <a:spcPts val="400"/>
              </a:spcBef>
              <a:spcAft>
                <a:spcPts val="0"/>
              </a:spcAft>
              <a:buClr>
                <a:schemeClr val="dk1"/>
              </a:buClr>
              <a:buSzPts val="1400"/>
              <a:buFont typeface="Arial"/>
              <a:buNone/>
              <a:defRPr b="0" i="0" sz="1400" u="none" cap="none" strike="noStrike">
                <a:solidFill>
                  <a:schemeClr val="dk1"/>
                </a:solidFill>
                <a:latin typeface="Noto Sans"/>
                <a:ea typeface="Noto Sans"/>
                <a:cs typeface="Noto Sans"/>
                <a:sym typeface="Noto Sans"/>
              </a:defRPr>
            </a:lvl3pPr>
            <a:lvl4pPr lvl="3"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Noto Sans"/>
                <a:ea typeface="Noto Sans"/>
                <a:cs typeface="Noto Sans"/>
                <a:sym typeface="Noto Sans"/>
              </a:defRPr>
            </a:lvl4pPr>
            <a:lvl5pPr lvl="4"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Noto Sans"/>
                <a:ea typeface="Noto Sans"/>
                <a:cs typeface="Noto Sans"/>
                <a:sym typeface="Noto Sans"/>
              </a:defRPr>
            </a:lvl5pPr>
            <a:lvl6pPr lvl="5"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6pPr>
            <a:lvl7pPr lvl="6"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7pPr>
            <a:lvl8pPr lvl="7"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8pPr>
            <a:lvl9pPr lvl="8"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9pPr>
          </a:lstStyle>
          <a:p/>
        </p:txBody>
      </p:sp>
      <p:sp>
        <p:nvSpPr>
          <p:cNvPr id="235" name="Google Shape;235;p38"/>
          <p:cNvSpPr txBox="1"/>
          <p:nvPr>
            <p:ph idx="12" type="sldNum"/>
          </p:nvPr>
        </p:nvSpPr>
        <p:spPr>
          <a:xfrm>
            <a:off x="8691769" y="4892041"/>
            <a:ext cx="452400" cy="180900"/>
          </a:xfrm>
          <a:prstGeom prst="rect">
            <a:avLst/>
          </a:prstGeom>
          <a:noFill/>
          <a:ln>
            <a:noFill/>
          </a:ln>
        </p:spPr>
        <p:txBody>
          <a:bodyPr anchorCtr="0" anchor="t" bIns="34275" lIns="68575" spcFirstLastPara="1" rIns="68575" wrap="square" tIns="34275">
            <a:noAutofit/>
          </a:bodyPr>
          <a:lstStyle>
            <a:lvl1pPr indent="0" lvl="0"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1pPr>
            <a:lvl2pPr indent="0" lvl="1"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2pPr>
            <a:lvl3pPr indent="0" lvl="2"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3pPr>
            <a:lvl4pPr indent="0" lvl="3"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4pPr>
            <a:lvl5pPr indent="0" lvl="4"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5pPr>
            <a:lvl6pPr indent="0" lvl="5"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6pPr>
            <a:lvl7pPr indent="0" lvl="6"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7pPr>
            <a:lvl8pPr indent="0" lvl="7"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8pPr>
            <a:lvl9pPr indent="0" lvl="8"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9pPr>
          </a:lstStyle>
          <a:p>
            <a:pPr indent="0" lvl="0" marL="0" rtl="0" algn="l">
              <a:spcBef>
                <a:spcPts val="0"/>
              </a:spcBef>
              <a:spcAft>
                <a:spcPts val="0"/>
              </a:spcAft>
              <a:buNone/>
            </a:pPr>
            <a:fld id="{00000000-1234-1234-1234-123412341234}" type="slidenum">
              <a:rPr lang="en-US"/>
              <a:t>‹#›</a:t>
            </a:fld>
            <a:endParaRPr/>
          </a:p>
        </p:txBody>
      </p:sp>
      <p:cxnSp>
        <p:nvCxnSpPr>
          <p:cNvPr id="236" name="Google Shape;236;p38"/>
          <p:cNvCxnSpPr/>
          <p:nvPr/>
        </p:nvCxnSpPr>
        <p:spPr>
          <a:xfrm>
            <a:off x="0" y="4769912"/>
            <a:ext cx="9144000" cy="0"/>
          </a:xfrm>
          <a:prstGeom prst="straightConnector1">
            <a:avLst/>
          </a:prstGeom>
          <a:noFill/>
          <a:ln cap="flat" cmpd="sng" w="9525">
            <a:solidFill>
              <a:schemeClr val="dk1"/>
            </a:solidFill>
            <a:prstDash val="solid"/>
            <a:miter lim="800000"/>
            <a:headEnd len="sm" w="sm" type="none"/>
            <a:tailEnd len="sm" w="sm" type="none"/>
          </a:ln>
        </p:spPr>
      </p:cxnSp>
      <p:pic>
        <p:nvPicPr>
          <p:cNvPr id="237" name="Google Shape;237;p38"/>
          <p:cNvPicPr preferRelativeResize="0"/>
          <p:nvPr/>
        </p:nvPicPr>
        <p:blipFill rotWithShape="1">
          <a:blip r:embed="rId2">
            <a:alphaModFix/>
          </a:blip>
          <a:srcRect b="0" l="0" r="0" t="0"/>
          <a:stretch/>
        </p:blipFill>
        <p:spPr>
          <a:xfrm>
            <a:off x="8453190" y="4859506"/>
            <a:ext cx="238578" cy="253307"/>
          </a:xfrm>
          <a:prstGeom prst="rect">
            <a:avLst/>
          </a:prstGeom>
          <a:noFill/>
          <a:ln>
            <a:noFill/>
          </a:ln>
        </p:spPr>
      </p:pic>
      <p:sp>
        <p:nvSpPr>
          <p:cNvPr id="238" name="Google Shape;238;p38"/>
          <p:cNvSpPr txBox="1"/>
          <p:nvPr>
            <p:ph idx="2" type="body"/>
          </p:nvPr>
        </p:nvSpPr>
        <p:spPr>
          <a:xfrm>
            <a:off x="379852" y="2906768"/>
            <a:ext cx="2258700" cy="1598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dk2"/>
              </a:buClr>
              <a:buSzPts val="1400"/>
              <a:buFont typeface="Arial"/>
              <a:buNone/>
              <a:defRPr b="0" i="0" sz="14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39" name="Google Shape;239;p38"/>
          <p:cNvSpPr txBox="1"/>
          <p:nvPr>
            <p:ph idx="3" type="body"/>
          </p:nvPr>
        </p:nvSpPr>
        <p:spPr>
          <a:xfrm>
            <a:off x="379852" y="2516342"/>
            <a:ext cx="2258700" cy="2769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500"/>
              <a:buFont typeface="Arial"/>
              <a:buNone/>
              <a:defRPr b="1" i="0" sz="1500" u="none" cap="none" strike="noStrike">
                <a:solidFill>
                  <a:schemeClr val="dk2"/>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40" name="Google Shape;240;p38"/>
          <p:cNvSpPr txBox="1"/>
          <p:nvPr>
            <p:ph idx="4" type="body"/>
          </p:nvPr>
        </p:nvSpPr>
        <p:spPr>
          <a:xfrm>
            <a:off x="3491283" y="2906768"/>
            <a:ext cx="2258700" cy="1598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accent2"/>
              </a:buClr>
              <a:buSzPts val="1400"/>
              <a:buFont typeface="Arial"/>
              <a:buNone/>
              <a:defRPr b="0" i="0" sz="14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41" name="Google Shape;241;p38"/>
          <p:cNvSpPr txBox="1"/>
          <p:nvPr>
            <p:ph idx="5" type="body"/>
          </p:nvPr>
        </p:nvSpPr>
        <p:spPr>
          <a:xfrm>
            <a:off x="3491283" y="2516342"/>
            <a:ext cx="2258700" cy="2769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500"/>
              <a:buFont typeface="Arial"/>
              <a:buNone/>
              <a:defRPr b="1" i="0" sz="1500" u="none" cap="none" strike="noStrike">
                <a:solidFill>
                  <a:schemeClr val="accent2"/>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42" name="Google Shape;242;p38"/>
          <p:cNvSpPr txBox="1"/>
          <p:nvPr>
            <p:ph idx="6" type="body"/>
          </p:nvPr>
        </p:nvSpPr>
        <p:spPr>
          <a:xfrm>
            <a:off x="6517182" y="2906768"/>
            <a:ext cx="2258700" cy="1598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accent3"/>
              </a:buClr>
              <a:buSzPts val="1400"/>
              <a:buFont typeface="Arial"/>
              <a:buNone/>
              <a:defRPr b="0" i="0" sz="14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43" name="Google Shape;243;p38"/>
          <p:cNvSpPr txBox="1"/>
          <p:nvPr>
            <p:ph idx="7" type="body"/>
          </p:nvPr>
        </p:nvSpPr>
        <p:spPr>
          <a:xfrm>
            <a:off x="6517182" y="2516342"/>
            <a:ext cx="2258700" cy="2769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500"/>
              <a:buFont typeface="Arial"/>
              <a:buNone/>
              <a:defRPr b="1" i="0" sz="1500" u="none" cap="none" strike="noStrike">
                <a:solidFill>
                  <a:schemeClr val="accent3"/>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244" name="Google Shape;244;p38"/>
          <p:cNvPicPr preferRelativeResize="0"/>
          <p:nvPr/>
        </p:nvPicPr>
        <p:blipFill rotWithShape="1">
          <a:blip r:embed="rId3">
            <a:alphaModFix/>
          </a:blip>
          <a:srcRect b="0" l="0" r="0" t="0"/>
          <a:stretch/>
        </p:blipFill>
        <p:spPr>
          <a:xfrm>
            <a:off x="379560" y="1764197"/>
            <a:ext cx="662548" cy="662548"/>
          </a:xfrm>
          <a:prstGeom prst="rect">
            <a:avLst/>
          </a:prstGeom>
          <a:noFill/>
          <a:ln>
            <a:noFill/>
          </a:ln>
        </p:spPr>
      </p:pic>
      <p:pic>
        <p:nvPicPr>
          <p:cNvPr id="245" name="Google Shape;245;p38"/>
          <p:cNvPicPr preferRelativeResize="0"/>
          <p:nvPr/>
        </p:nvPicPr>
        <p:blipFill rotWithShape="1">
          <a:blip r:embed="rId4">
            <a:alphaModFix/>
          </a:blip>
          <a:srcRect b="0" l="0" r="0" t="0"/>
          <a:stretch/>
        </p:blipFill>
        <p:spPr>
          <a:xfrm>
            <a:off x="6493641" y="1764197"/>
            <a:ext cx="662548" cy="662548"/>
          </a:xfrm>
          <a:prstGeom prst="rect">
            <a:avLst/>
          </a:prstGeom>
          <a:noFill/>
          <a:ln>
            <a:noFill/>
          </a:ln>
        </p:spPr>
      </p:pic>
      <p:pic>
        <p:nvPicPr>
          <p:cNvPr id="246" name="Google Shape;246;p38"/>
          <p:cNvPicPr preferRelativeResize="0"/>
          <p:nvPr/>
        </p:nvPicPr>
        <p:blipFill rotWithShape="1">
          <a:blip r:embed="rId5">
            <a:alphaModFix/>
          </a:blip>
          <a:srcRect b="0" l="0" r="0" t="0"/>
          <a:stretch/>
        </p:blipFill>
        <p:spPr>
          <a:xfrm rot="10800000">
            <a:off x="3459851" y="1764200"/>
            <a:ext cx="662548" cy="662548"/>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Quote">
  <p:cSld name="Single Quote">
    <p:bg>
      <p:bgPr>
        <a:solidFill>
          <a:schemeClr val="accent1"/>
        </a:solidFill>
      </p:bgPr>
    </p:bg>
    <p:spTree>
      <p:nvGrpSpPr>
        <p:cNvPr id="247" name="Shape 247"/>
        <p:cNvGrpSpPr/>
        <p:nvPr/>
      </p:nvGrpSpPr>
      <p:grpSpPr>
        <a:xfrm>
          <a:off x="0" y="0"/>
          <a:ext cx="0" cy="0"/>
          <a:chOff x="0" y="0"/>
          <a:chExt cx="0" cy="0"/>
        </a:xfrm>
      </p:grpSpPr>
      <p:pic>
        <p:nvPicPr>
          <p:cNvPr id="248" name="Google Shape;248;p39"/>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id="249" name="Google Shape;249;p39"/>
          <p:cNvPicPr preferRelativeResize="0"/>
          <p:nvPr/>
        </p:nvPicPr>
        <p:blipFill rotWithShape="1">
          <a:blip r:embed="rId3">
            <a:alphaModFix/>
          </a:blip>
          <a:srcRect b="0" l="0" r="0" t="35839"/>
          <a:stretch/>
        </p:blipFill>
        <p:spPr>
          <a:xfrm>
            <a:off x="874685" y="0"/>
            <a:ext cx="7394632" cy="4744351"/>
          </a:xfrm>
          <a:prstGeom prst="rect">
            <a:avLst/>
          </a:prstGeom>
          <a:noFill/>
          <a:ln>
            <a:noFill/>
          </a:ln>
        </p:spPr>
      </p:pic>
      <p:sp>
        <p:nvSpPr>
          <p:cNvPr id="250" name="Google Shape;250;p39"/>
          <p:cNvSpPr txBox="1"/>
          <p:nvPr>
            <p:ph idx="1" type="body"/>
          </p:nvPr>
        </p:nvSpPr>
        <p:spPr>
          <a:xfrm>
            <a:off x="2080649" y="1091336"/>
            <a:ext cx="5045100" cy="17520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4100"/>
              <a:buFont typeface="Arial"/>
              <a:buNone/>
              <a:defRPr b="0" i="0" sz="4100" u="none" cap="none" strike="noStrike">
                <a:solidFill>
                  <a:schemeClr val="lt1"/>
                </a:solidFill>
                <a:latin typeface="Delicious Handrawn"/>
                <a:ea typeface="Delicious Handrawn"/>
                <a:cs typeface="Delicious Handrawn"/>
                <a:sym typeface="Delicious Handrawn"/>
              </a:defRPr>
            </a:lvl1pPr>
            <a:lvl2pPr indent="-228600" lvl="1" marL="914400" marR="0" rtl="0" algn="l">
              <a:lnSpc>
                <a:spcPct val="90000"/>
              </a:lnSpc>
              <a:spcBef>
                <a:spcPts val="400"/>
              </a:spcBef>
              <a:spcAft>
                <a:spcPts val="0"/>
              </a:spcAft>
              <a:buClr>
                <a:schemeClr val="lt1"/>
              </a:buClr>
              <a:buSzPts val="1800"/>
              <a:buFont typeface="Arial"/>
              <a:buNone/>
              <a:defRPr b="0" i="0" sz="1800" u="none" cap="none" strike="noStrike">
                <a:solidFill>
                  <a:schemeClr val="lt1"/>
                </a:solidFill>
                <a:latin typeface="Delicious Handrawn"/>
                <a:ea typeface="Delicious Handrawn"/>
                <a:cs typeface="Delicious Handrawn"/>
                <a:sym typeface="Delicious Handrawn"/>
              </a:defRPr>
            </a:lvl2pPr>
            <a:lvl3pPr indent="-228600" lvl="2" marL="1371600" marR="0" rtl="0" algn="l">
              <a:lnSpc>
                <a:spcPct val="90000"/>
              </a:lnSpc>
              <a:spcBef>
                <a:spcPts val="400"/>
              </a:spcBef>
              <a:spcAft>
                <a:spcPts val="0"/>
              </a:spcAft>
              <a:buClr>
                <a:schemeClr val="lt1"/>
              </a:buClr>
              <a:buSzPts val="1500"/>
              <a:buFont typeface="Arial"/>
              <a:buNone/>
              <a:defRPr b="0" i="0" sz="1500" u="none" cap="none" strike="noStrike">
                <a:solidFill>
                  <a:schemeClr val="lt1"/>
                </a:solidFill>
                <a:latin typeface="Delicious Handrawn"/>
                <a:ea typeface="Delicious Handrawn"/>
                <a:cs typeface="Delicious Handrawn"/>
                <a:sym typeface="Delicious Handrawn"/>
              </a:defRPr>
            </a:lvl3pPr>
            <a:lvl4pPr indent="-228600" lvl="3" marL="18288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4pPr>
            <a:lvl5pPr indent="-228600" lvl="4" marL="22860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51" name="Google Shape;251;p39"/>
          <p:cNvSpPr txBox="1"/>
          <p:nvPr>
            <p:ph idx="2" type="body"/>
          </p:nvPr>
        </p:nvSpPr>
        <p:spPr>
          <a:xfrm>
            <a:off x="1538434" y="423331"/>
            <a:ext cx="479700" cy="2146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accent2"/>
              </a:buClr>
              <a:buSzPts val="15000"/>
              <a:buFont typeface="Arial"/>
              <a:buNone/>
              <a:defRPr b="0" i="0" sz="15000" u="none" cap="none" strike="noStrike">
                <a:solidFill>
                  <a:schemeClr val="accent2"/>
                </a:solidFill>
                <a:latin typeface="Noto Sans Thin"/>
                <a:ea typeface="Noto Sans Thin"/>
                <a:cs typeface="Noto Sans Thin"/>
                <a:sym typeface="Noto Sans Thin"/>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Noto Sans"/>
                <a:ea typeface="Noto Sans"/>
                <a:cs typeface="Noto Sans"/>
                <a:sym typeface="Noto Sans"/>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oto Sans"/>
                <a:ea typeface="Noto Sans"/>
                <a:cs typeface="Noto Sans"/>
                <a:sym typeface="Noto Sans"/>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52" name="Google Shape;252;p39"/>
          <p:cNvSpPr txBox="1"/>
          <p:nvPr>
            <p:ph idx="3" type="body"/>
          </p:nvPr>
        </p:nvSpPr>
        <p:spPr>
          <a:xfrm rot="10800000">
            <a:off x="6187920" y="1201375"/>
            <a:ext cx="479700" cy="2146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accent2"/>
              </a:buClr>
              <a:buSzPts val="15000"/>
              <a:buFont typeface="Arial"/>
              <a:buNone/>
              <a:defRPr b="0" i="0" sz="15000" u="none" cap="none" strike="noStrike">
                <a:solidFill>
                  <a:schemeClr val="accent2"/>
                </a:solidFill>
                <a:latin typeface="Noto Sans Thin"/>
                <a:ea typeface="Noto Sans Thin"/>
                <a:cs typeface="Noto Sans Thin"/>
                <a:sym typeface="Noto Sans Thin"/>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Noto Sans"/>
                <a:ea typeface="Noto Sans"/>
                <a:cs typeface="Noto Sans"/>
                <a:sym typeface="Noto Sans"/>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oto Sans"/>
                <a:ea typeface="Noto Sans"/>
                <a:cs typeface="Noto Sans"/>
                <a:sym typeface="Noto Sans"/>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53" name="Google Shape;253;p39"/>
          <p:cNvSpPr txBox="1"/>
          <p:nvPr>
            <p:ph idx="4" type="body"/>
          </p:nvPr>
        </p:nvSpPr>
        <p:spPr>
          <a:xfrm>
            <a:off x="2080649" y="3044123"/>
            <a:ext cx="5045100" cy="2352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1200"/>
              <a:buFont typeface="Arial"/>
              <a:buNone/>
              <a:defRPr b="0" i="0" sz="1200" u="none" cap="none" strike="noStrike">
                <a:solidFill>
                  <a:schemeClr val="lt1"/>
                </a:solidFill>
                <a:latin typeface="Noto Sans"/>
                <a:ea typeface="Noto Sans"/>
                <a:cs typeface="Noto Sans"/>
                <a:sym typeface="Noto Sans"/>
              </a:defRPr>
            </a:lvl1pPr>
            <a:lvl2pPr indent="-228600" lvl="1" marL="914400" marR="0" rtl="0" algn="l">
              <a:lnSpc>
                <a:spcPct val="90000"/>
              </a:lnSpc>
              <a:spcBef>
                <a:spcPts val="400"/>
              </a:spcBef>
              <a:spcAft>
                <a:spcPts val="0"/>
              </a:spcAft>
              <a:buClr>
                <a:schemeClr val="lt1"/>
              </a:buClr>
              <a:buSzPts val="1800"/>
              <a:buFont typeface="Arial"/>
              <a:buNone/>
              <a:defRPr b="0" i="0" sz="1800" u="none" cap="none" strike="noStrike">
                <a:solidFill>
                  <a:schemeClr val="lt1"/>
                </a:solidFill>
                <a:latin typeface="Delicious Handrawn"/>
                <a:ea typeface="Delicious Handrawn"/>
                <a:cs typeface="Delicious Handrawn"/>
                <a:sym typeface="Delicious Handrawn"/>
              </a:defRPr>
            </a:lvl2pPr>
            <a:lvl3pPr indent="-228600" lvl="2" marL="1371600" marR="0" rtl="0" algn="l">
              <a:lnSpc>
                <a:spcPct val="90000"/>
              </a:lnSpc>
              <a:spcBef>
                <a:spcPts val="400"/>
              </a:spcBef>
              <a:spcAft>
                <a:spcPts val="0"/>
              </a:spcAft>
              <a:buClr>
                <a:schemeClr val="lt1"/>
              </a:buClr>
              <a:buSzPts val="1500"/>
              <a:buFont typeface="Arial"/>
              <a:buNone/>
              <a:defRPr b="0" i="0" sz="1500" u="none" cap="none" strike="noStrike">
                <a:solidFill>
                  <a:schemeClr val="lt1"/>
                </a:solidFill>
                <a:latin typeface="Delicious Handrawn"/>
                <a:ea typeface="Delicious Handrawn"/>
                <a:cs typeface="Delicious Handrawn"/>
                <a:sym typeface="Delicious Handrawn"/>
              </a:defRPr>
            </a:lvl3pPr>
            <a:lvl4pPr indent="-228600" lvl="3" marL="18288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4pPr>
            <a:lvl5pPr indent="-228600" lvl="4" marL="22860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59" name="Shape 259"/>
        <p:cNvGrpSpPr/>
        <p:nvPr/>
      </p:nvGrpSpPr>
      <p:grpSpPr>
        <a:xfrm>
          <a:off x="0" y="0"/>
          <a:ext cx="0" cy="0"/>
          <a:chOff x="0" y="0"/>
          <a:chExt cx="0" cy="0"/>
        </a:xfrm>
      </p:grpSpPr>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260" name="Shape 260"/>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0" name="Google Shape;20;p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21" name="Google Shape;21;p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2" name="Shape 22"/>
        <p:cNvGrpSpPr/>
        <p:nvPr/>
      </p:nvGrpSpPr>
      <p:grpSpPr>
        <a:xfrm>
          <a:off x="0" y="0"/>
          <a:ext cx="0" cy="0"/>
          <a:chOff x="0" y="0"/>
          <a:chExt cx="0" cy="0"/>
        </a:xfrm>
      </p:grpSpPr>
      <p:sp>
        <p:nvSpPr>
          <p:cNvPr id="23" name="Google Shape;23;p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4" name="Google Shape;24;p6"/>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5" name="Google Shape;25;p6"/>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6" name="Google Shape;26;p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7" name="Shape 27"/>
        <p:cNvGrpSpPr/>
        <p:nvPr/>
      </p:nvGrpSpPr>
      <p:grpSpPr>
        <a:xfrm>
          <a:off x="0" y="0"/>
          <a:ext cx="0" cy="0"/>
          <a:chOff x="0" y="0"/>
          <a:chExt cx="0" cy="0"/>
        </a:xfrm>
      </p:grpSpPr>
      <p:sp>
        <p:nvSpPr>
          <p:cNvPr id="28" name="Google Shape;28;p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9" name="Google Shape;29;p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0" name="Shape 30"/>
        <p:cNvGrpSpPr/>
        <p:nvPr/>
      </p:nvGrpSpPr>
      <p:grpSpPr>
        <a:xfrm>
          <a:off x="0" y="0"/>
          <a:ext cx="0" cy="0"/>
          <a:chOff x="0" y="0"/>
          <a:chExt cx="0" cy="0"/>
        </a:xfrm>
      </p:grpSpPr>
      <p:sp>
        <p:nvSpPr>
          <p:cNvPr id="31" name="Google Shape;31;p8"/>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2" name="Google Shape;32;p8"/>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3" name="Google Shape;33;p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4" name="Shape 34"/>
        <p:cNvGrpSpPr/>
        <p:nvPr/>
      </p:nvGrpSpPr>
      <p:grpSpPr>
        <a:xfrm>
          <a:off x="0" y="0"/>
          <a:ext cx="0" cy="0"/>
          <a:chOff x="0" y="0"/>
          <a:chExt cx="0" cy="0"/>
        </a:xfrm>
      </p:grpSpPr>
      <p:sp>
        <p:nvSpPr>
          <p:cNvPr id="35" name="Google Shape;35;p9"/>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6" name="Google Shape;36;p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7" name="Shape 37"/>
        <p:cNvGrpSpPr/>
        <p:nvPr/>
      </p:nvGrpSpPr>
      <p:grpSpPr>
        <a:xfrm>
          <a:off x="0" y="0"/>
          <a:ext cx="0" cy="0"/>
          <a:chOff x="0" y="0"/>
          <a:chExt cx="0" cy="0"/>
        </a:xfrm>
      </p:grpSpPr>
      <p:sp>
        <p:nvSpPr>
          <p:cNvPr id="38" name="Google Shape;38;p10"/>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 name="Google Shape;39;p10"/>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40" name="Google Shape;40;p10"/>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1" name="Google Shape;41;p10"/>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42" name="Google Shape;42;p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4.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25.xml"/><Relationship Id="rId10" Type="http://schemas.openxmlformats.org/officeDocument/2006/relationships/slideLayout" Target="../slideLayouts/slideLayout24.xml"/><Relationship Id="rId13" Type="http://schemas.openxmlformats.org/officeDocument/2006/relationships/slideLayout" Target="../slideLayouts/slideLayout27.xml"/><Relationship Id="rId12" Type="http://schemas.openxmlformats.org/officeDocument/2006/relationships/slideLayout" Target="../slideLayouts/slideLayout26.xml"/><Relationship Id="rId1" Type="http://schemas.openxmlformats.org/officeDocument/2006/relationships/slideLayout" Target="../slideLayouts/slideLayout15.xml"/><Relationship Id="rId2" Type="http://schemas.openxmlformats.org/officeDocument/2006/relationships/slideLayout" Target="../slideLayouts/slideLayout16.xml"/><Relationship Id="rId3" Type="http://schemas.openxmlformats.org/officeDocument/2006/relationships/slideLayout" Target="../slideLayouts/slideLayout17.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5" Type="http://schemas.openxmlformats.org/officeDocument/2006/relationships/slideLayout" Target="../slideLayouts/slideLayout29.xml"/><Relationship Id="rId14" Type="http://schemas.openxmlformats.org/officeDocument/2006/relationships/slideLayout" Target="../slideLayouts/slideLayout28.xml"/><Relationship Id="rId17" Type="http://schemas.openxmlformats.org/officeDocument/2006/relationships/theme" Target="../theme/theme1.xml"/><Relationship Id="rId16" Type="http://schemas.openxmlformats.org/officeDocument/2006/relationships/slideLayout" Target="../slideLayouts/slideLayout30.xml"/><Relationship Id="rId5" Type="http://schemas.openxmlformats.org/officeDocument/2006/relationships/slideLayout" Target="../slideLayouts/slideLayout19.xml"/><Relationship Id="rId6" Type="http://schemas.openxmlformats.org/officeDocument/2006/relationships/slideLayout" Target="../slideLayouts/slideLayout20.xml"/><Relationship Id="rId7" Type="http://schemas.openxmlformats.org/officeDocument/2006/relationships/slideLayout" Target="../slideLayouts/slideLayout21.xml"/><Relationship Id="rId8" Type="http://schemas.openxmlformats.org/officeDocument/2006/relationships/slideLayout" Target="../slideLayouts/slideLayout22.xml"/></Relationships>
</file>

<file path=ppt/slideMasters/_rels/slideMaster4.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31.xml"/><Relationship Id="rId3" Type="http://schemas.openxmlformats.org/officeDocument/2006/relationships/slideLayout" Target="../slideLayouts/slideLayout32.xml"/><Relationship Id="rId4" Type="http://schemas.openxmlformats.org/officeDocument/2006/relationships/slideLayout" Target="../slideLayouts/slideLayout33.xml"/><Relationship Id="rId5" Type="http://schemas.openxmlformats.org/officeDocument/2006/relationships/slideLayout" Target="../slideLayouts/slideLayout34.xml"/><Relationship Id="rId6" Type="http://schemas.openxmlformats.org/officeDocument/2006/relationships/slideLayout" Target="../slideLayouts/slideLayout35.xml"/><Relationship Id="rId7" Type="http://schemas.openxmlformats.org/officeDocument/2006/relationships/theme" Target="../theme/theme5.xml"/></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30.png"/><Relationship Id="rId2" Type="http://schemas.openxmlformats.org/officeDocument/2006/relationships/slideLayout" Target="../slideLayouts/slideLayout36.xml"/><Relationship Id="rId3" Type="http://schemas.openxmlformats.org/officeDocument/2006/relationships/slideLayout" Target="../slideLayouts/slideLayout37.xml"/><Relationship Id="rId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6" name="Shape 56"/>
        <p:cNvGrpSpPr/>
        <p:nvPr/>
      </p:nvGrpSpPr>
      <p:grpSpPr>
        <a:xfrm>
          <a:off x="0" y="0"/>
          <a:ext cx="0" cy="0"/>
          <a:chOff x="0" y="0"/>
          <a:chExt cx="0" cy="0"/>
        </a:xfrm>
      </p:grpSpPr>
      <p:cxnSp>
        <p:nvCxnSpPr>
          <p:cNvPr id="57" name="Google Shape;57;p14"/>
          <p:cNvCxnSpPr/>
          <p:nvPr/>
        </p:nvCxnSpPr>
        <p:spPr>
          <a:xfrm flipH="1">
            <a:off x="0" y="4816973"/>
            <a:ext cx="8077200" cy="11700"/>
          </a:xfrm>
          <a:prstGeom prst="straightConnector1">
            <a:avLst/>
          </a:prstGeom>
          <a:noFill/>
          <a:ln cap="flat" cmpd="sng" w="9525">
            <a:solidFill>
              <a:srgbClr val="0C3F62"/>
            </a:solidFill>
            <a:prstDash val="solid"/>
            <a:round/>
            <a:headEnd len="sm" w="sm" type="none"/>
            <a:tailEnd len="sm" w="sm" type="none"/>
          </a:ln>
        </p:spPr>
      </p:cxnSp>
      <p:sp>
        <p:nvSpPr>
          <p:cNvPr id="58" name="Google Shape;58;p14"/>
          <p:cNvSpPr txBox="1"/>
          <p:nvPr/>
        </p:nvSpPr>
        <p:spPr>
          <a:xfrm>
            <a:off x="6280602" y="4861798"/>
            <a:ext cx="2743200" cy="2694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000"/>
              <a:buFont typeface="Arial"/>
              <a:buNone/>
            </a:pPr>
            <a:fld id="{00000000-1234-1234-1234-123412341234}" type="slidenum">
              <a:rPr b="0" i="0" lang="en-US" sz="1000" u="none" cap="none" strike="noStrike">
                <a:solidFill>
                  <a:srgbClr val="0C3F62"/>
                </a:solidFill>
                <a:latin typeface="Arial"/>
                <a:ea typeface="Arial"/>
                <a:cs typeface="Arial"/>
                <a:sym typeface="Arial"/>
              </a:rPr>
              <a:t>‹#›</a:t>
            </a:fld>
            <a:endParaRPr b="0" i="0" sz="1000" u="none" cap="none" strike="noStrike">
              <a:solidFill>
                <a:srgbClr val="0C3F62"/>
              </a:solidFill>
              <a:latin typeface="Arial"/>
              <a:ea typeface="Arial"/>
              <a:cs typeface="Arial"/>
              <a:sym typeface="Arial"/>
            </a:endParaRPr>
          </a:p>
        </p:txBody>
      </p:sp>
      <p:cxnSp>
        <p:nvCxnSpPr>
          <p:cNvPr id="59" name="Google Shape;59;p14"/>
          <p:cNvCxnSpPr/>
          <p:nvPr/>
        </p:nvCxnSpPr>
        <p:spPr>
          <a:xfrm rot="10800000">
            <a:off x="8521800" y="4828880"/>
            <a:ext cx="622200" cy="0"/>
          </a:xfrm>
          <a:prstGeom prst="straightConnector1">
            <a:avLst/>
          </a:prstGeom>
          <a:noFill/>
          <a:ln cap="flat" cmpd="sng" w="9525">
            <a:solidFill>
              <a:srgbClr val="0C3F62"/>
            </a:solidFill>
            <a:prstDash val="solid"/>
            <a:round/>
            <a:headEnd len="sm" w="sm" type="none"/>
            <a:tailEnd len="sm" w="sm" type="none"/>
          </a:ln>
        </p:spPr>
      </p:cxnSp>
      <p:pic>
        <p:nvPicPr>
          <p:cNvPr id="60" name="Google Shape;60;p14"/>
          <p:cNvPicPr preferRelativeResize="0"/>
          <p:nvPr/>
        </p:nvPicPr>
        <p:blipFill>
          <a:blip r:embed="rId1">
            <a:alphaModFix/>
          </a:blip>
          <a:stretch>
            <a:fillRect/>
          </a:stretch>
        </p:blipFill>
        <p:spPr>
          <a:xfrm>
            <a:off x="8158723" y="4631300"/>
            <a:ext cx="363065" cy="3830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60" r:id="rId2"/>
    <p:sldLayoutId id="2147483661" r:id="rId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 name="Shape 63"/>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218" name="Shape 218"/>
        <p:cNvGrpSpPr/>
        <p:nvPr/>
      </p:nvGrpSpPr>
      <p:grpSpPr>
        <a:xfrm>
          <a:off x="0" y="0"/>
          <a:ext cx="0" cy="0"/>
          <a:chOff x="0" y="0"/>
          <a:chExt cx="0" cy="0"/>
        </a:xfrm>
      </p:grpSpPr>
      <p:cxnSp>
        <p:nvCxnSpPr>
          <p:cNvPr id="219" name="Google Shape;219;p34"/>
          <p:cNvCxnSpPr/>
          <p:nvPr/>
        </p:nvCxnSpPr>
        <p:spPr>
          <a:xfrm flipH="1">
            <a:off x="0" y="4816973"/>
            <a:ext cx="8077200" cy="11700"/>
          </a:xfrm>
          <a:prstGeom prst="straightConnector1">
            <a:avLst/>
          </a:prstGeom>
          <a:noFill/>
          <a:ln cap="flat" cmpd="sng" w="9525">
            <a:solidFill>
              <a:srgbClr val="0C3F62"/>
            </a:solidFill>
            <a:prstDash val="solid"/>
            <a:round/>
            <a:headEnd len="sm" w="sm" type="none"/>
            <a:tailEnd len="sm" w="sm" type="none"/>
          </a:ln>
        </p:spPr>
      </p:cxnSp>
      <p:sp>
        <p:nvSpPr>
          <p:cNvPr id="220" name="Google Shape;220;p34"/>
          <p:cNvSpPr txBox="1"/>
          <p:nvPr/>
        </p:nvSpPr>
        <p:spPr>
          <a:xfrm>
            <a:off x="6280602" y="4861798"/>
            <a:ext cx="2743200" cy="2694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000"/>
              <a:buFont typeface="Arial"/>
              <a:buNone/>
            </a:pPr>
            <a:fld id="{00000000-1234-1234-1234-123412341234}" type="slidenum">
              <a:rPr b="0" i="0" lang="en-US" sz="1000" u="none" cap="none" strike="noStrike">
                <a:solidFill>
                  <a:srgbClr val="0C3F62"/>
                </a:solidFill>
                <a:latin typeface="Arial"/>
                <a:ea typeface="Arial"/>
                <a:cs typeface="Arial"/>
                <a:sym typeface="Arial"/>
              </a:rPr>
              <a:t>‹#›</a:t>
            </a:fld>
            <a:endParaRPr b="0" i="0" sz="1000" u="none" cap="none" strike="noStrike">
              <a:solidFill>
                <a:srgbClr val="0C3F62"/>
              </a:solidFill>
              <a:latin typeface="Arial"/>
              <a:ea typeface="Arial"/>
              <a:cs typeface="Arial"/>
              <a:sym typeface="Arial"/>
            </a:endParaRPr>
          </a:p>
        </p:txBody>
      </p:sp>
      <p:cxnSp>
        <p:nvCxnSpPr>
          <p:cNvPr id="221" name="Google Shape;221;p34"/>
          <p:cNvCxnSpPr/>
          <p:nvPr/>
        </p:nvCxnSpPr>
        <p:spPr>
          <a:xfrm rot="10800000">
            <a:off x="8521800" y="4828880"/>
            <a:ext cx="622200" cy="0"/>
          </a:xfrm>
          <a:prstGeom prst="straightConnector1">
            <a:avLst/>
          </a:prstGeom>
          <a:noFill/>
          <a:ln cap="flat" cmpd="sng" w="9525">
            <a:solidFill>
              <a:srgbClr val="0C3F62"/>
            </a:solidFill>
            <a:prstDash val="solid"/>
            <a:round/>
            <a:headEnd len="sm" w="sm" type="none"/>
            <a:tailEnd len="sm" w="sm" type="none"/>
          </a:ln>
        </p:spPr>
      </p:cxnSp>
      <p:pic>
        <p:nvPicPr>
          <p:cNvPr id="222" name="Google Shape;222;p34"/>
          <p:cNvPicPr preferRelativeResize="0"/>
          <p:nvPr/>
        </p:nvPicPr>
        <p:blipFill rotWithShape="1">
          <a:blip r:embed="rId1">
            <a:alphaModFix/>
          </a:blip>
          <a:srcRect b="0" l="0" r="0" t="0"/>
          <a:stretch/>
        </p:blipFill>
        <p:spPr>
          <a:xfrm>
            <a:off x="8158723" y="4631300"/>
            <a:ext cx="363065" cy="3830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78" r:id="rId2"/>
    <p:sldLayoutId id="2147483679" r:id="rId3"/>
    <p:sldLayoutId id="2147483680" r:id="rId4"/>
    <p:sldLayoutId id="2147483681" r:id="rId5"/>
    <p:sldLayoutId id="2147483682"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254" name="Shape 254"/>
        <p:cNvGrpSpPr/>
        <p:nvPr/>
      </p:nvGrpSpPr>
      <p:grpSpPr>
        <a:xfrm>
          <a:off x="0" y="0"/>
          <a:ext cx="0" cy="0"/>
          <a:chOff x="0" y="0"/>
          <a:chExt cx="0" cy="0"/>
        </a:xfrm>
      </p:grpSpPr>
      <p:cxnSp>
        <p:nvCxnSpPr>
          <p:cNvPr id="255" name="Google Shape;255;p40"/>
          <p:cNvCxnSpPr/>
          <p:nvPr/>
        </p:nvCxnSpPr>
        <p:spPr>
          <a:xfrm flipH="1">
            <a:off x="0" y="4816973"/>
            <a:ext cx="8077200" cy="11700"/>
          </a:xfrm>
          <a:prstGeom prst="straightConnector1">
            <a:avLst/>
          </a:prstGeom>
          <a:noFill/>
          <a:ln cap="flat" cmpd="sng" w="9525">
            <a:solidFill>
              <a:srgbClr val="0C3F62"/>
            </a:solidFill>
            <a:prstDash val="solid"/>
            <a:round/>
            <a:headEnd len="sm" w="sm" type="none"/>
            <a:tailEnd len="sm" w="sm" type="none"/>
          </a:ln>
        </p:spPr>
      </p:cxnSp>
      <p:sp>
        <p:nvSpPr>
          <p:cNvPr id="256" name="Google Shape;256;p40"/>
          <p:cNvSpPr txBox="1"/>
          <p:nvPr/>
        </p:nvSpPr>
        <p:spPr>
          <a:xfrm>
            <a:off x="6280602" y="4861798"/>
            <a:ext cx="2743200" cy="2694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000"/>
              <a:buFont typeface="Arial"/>
              <a:buNone/>
            </a:pPr>
            <a:fld id="{00000000-1234-1234-1234-123412341234}" type="slidenum">
              <a:rPr b="0" i="0" lang="en-US" sz="1000" u="none" cap="none" strike="noStrike">
                <a:solidFill>
                  <a:srgbClr val="0C3F62"/>
                </a:solidFill>
                <a:latin typeface="Arial"/>
                <a:ea typeface="Arial"/>
                <a:cs typeface="Arial"/>
                <a:sym typeface="Arial"/>
              </a:rPr>
              <a:t>‹#›</a:t>
            </a:fld>
            <a:endParaRPr b="0" i="0" sz="1000" u="none" cap="none" strike="noStrike">
              <a:solidFill>
                <a:srgbClr val="0C3F62"/>
              </a:solidFill>
              <a:latin typeface="Arial"/>
              <a:ea typeface="Arial"/>
              <a:cs typeface="Arial"/>
              <a:sym typeface="Arial"/>
            </a:endParaRPr>
          </a:p>
        </p:txBody>
      </p:sp>
      <p:cxnSp>
        <p:nvCxnSpPr>
          <p:cNvPr id="257" name="Google Shape;257;p40"/>
          <p:cNvCxnSpPr/>
          <p:nvPr/>
        </p:nvCxnSpPr>
        <p:spPr>
          <a:xfrm rot="10800000">
            <a:off x="8521800" y="4828880"/>
            <a:ext cx="622200" cy="0"/>
          </a:xfrm>
          <a:prstGeom prst="straightConnector1">
            <a:avLst/>
          </a:prstGeom>
          <a:noFill/>
          <a:ln cap="flat" cmpd="sng" w="9525">
            <a:solidFill>
              <a:srgbClr val="0C3F62"/>
            </a:solidFill>
            <a:prstDash val="solid"/>
            <a:round/>
            <a:headEnd len="sm" w="sm" type="none"/>
            <a:tailEnd len="sm" w="sm" type="none"/>
          </a:ln>
        </p:spPr>
      </p:cxnSp>
      <p:pic>
        <p:nvPicPr>
          <p:cNvPr id="258" name="Google Shape;258;p40"/>
          <p:cNvPicPr preferRelativeResize="0"/>
          <p:nvPr/>
        </p:nvPicPr>
        <p:blipFill rotWithShape="1">
          <a:blip r:embed="rId1">
            <a:alphaModFix/>
          </a:blip>
          <a:srcRect b="0" l="0" r="0" t="0"/>
          <a:stretch/>
        </p:blipFill>
        <p:spPr>
          <a:xfrm>
            <a:off x="8097460" y="4610201"/>
            <a:ext cx="424318" cy="435034"/>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83" r:id="rId2"/>
    <p:sldLayoutId id="2147483684" r:id="rId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xml"/><Relationship Id="rId3" Type="http://schemas.openxmlformats.org/officeDocument/2006/relationships/image" Target="../media/image83.jpg"/><Relationship Id="rId4" Type="http://schemas.openxmlformats.org/officeDocument/2006/relationships/image" Target="../media/image45.png"/><Relationship Id="rId5" Type="http://schemas.openxmlformats.org/officeDocument/2006/relationships/image" Target="../media/image75.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0.xml"/><Relationship Id="rId3" Type="http://schemas.openxmlformats.org/officeDocument/2006/relationships/image" Target="../media/image68.png"/><Relationship Id="rId4" Type="http://schemas.openxmlformats.org/officeDocument/2006/relationships/hyperlink" Target="http://drive.google.com/file/d/1TlMSyH7LNeKBtMxeWP7_woIzU89bfMgW/view" TargetMode="External"/><Relationship Id="rId5" Type="http://schemas.openxmlformats.org/officeDocument/2006/relationships/image" Target="../media/image106.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1.xml"/><Relationship Id="rId3" Type="http://schemas.openxmlformats.org/officeDocument/2006/relationships/image" Target="../media/image114.png"/><Relationship Id="rId4" Type="http://schemas.openxmlformats.org/officeDocument/2006/relationships/image" Target="../media/image117.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2.xml"/><Relationship Id="rId3" Type="http://schemas.openxmlformats.org/officeDocument/2006/relationships/image" Target="../media/image68.png"/><Relationship Id="rId4" Type="http://schemas.openxmlformats.org/officeDocument/2006/relationships/image" Target="../media/image69.png"/><Relationship Id="rId5" Type="http://schemas.openxmlformats.org/officeDocument/2006/relationships/image" Target="../media/image71.png"/><Relationship Id="rId6" Type="http://schemas.openxmlformats.org/officeDocument/2006/relationships/image" Target="../media/image70.png"/><Relationship Id="rId7" Type="http://schemas.openxmlformats.org/officeDocument/2006/relationships/image" Target="../media/image73.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3.xml"/><Relationship Id="rId3" Type="http://schemas.openxmlformats.org/officeDocument/2006/relationships/image" Target="../media/image124.png"/><Relationship Id="rId4" Type="http://schemas.openxmlformats.org/officeDocument/2006/relationships/image" Target="../media/image118.png"/><Relationship Id="rId5" Type="http://schemas.openxmlformats.org/officeDocument/2006/relationships/image" Target="../media/image119.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4.xml"/><Relationship Id="rId3" Type="http://schemas.openxmlformats.org/officeDocument/2006/relationships/image" Target="../media/image124.png"/><Relationship Id="rId4" Type="http://schemas.openxmlformats.org/officeDocument/2006/relationships/image" Target="../media/image118.png"/><Relationship Id="rId5" Type="http://schemas.openxmlformats.org/officeDocument/2006/relationships/image" Target="../media/image119.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5.xml"/><Relationship Id="rId3" Type="http://schemas.openxmlformats.org/officeDocument/2006/relationships/image" Target="../media/image122.png"/><Relationship Id="rId4" Type="http://schemas.openxmlformats.org/officeDocument/2006/relationships/image" Target="../media/image119.png"/><Relationship Id="rId5" Type="http://schemas.openxmlformats.org/officeDocument/2006/relationships/image" Target="../media/image118.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6.xml"/><Relationship Id="rId3" Type="http://schemas.openxmlformats.org/officeDocument/2006/relationships/image" Target="../media/image122.png"/><Relationship Id="rId4" Type="http://schemas.openxmlformats.org/officeDocument/2006/relationships/image" Target="../media/image119.png"/><Relationship Id="rId5" Type="http://schemas.openxmlformats.org/officeDocument/2006/relationships/image" Target="../media/image118.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7.xml"/><Relationship Id="rId3" Type="http://schemas.openxmlformats.org/officeDocument/2006/relationships/image" Target="../media/image122.png"/><Relationship Id="rId4" Type="http://schemas.openxmlformats.org/officeDocument/2006/relationships/image" Target="../media/image119.png"/><Relationship Id="rId5" Type="http://schemas.openxmlformats.org/officeDocument/2006/relationships/image" Target="../media/image118.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8.xml"/><Relationship Id="rId3" Type="http://schemas.openxmlformats.org/officeDocument/2006/relationships/image" Target="../media/image122.png"/><Relationship Id="rId4" Type="http://schemas.openxmlformats.org/officeDocument/2006/relationships/image" Target="../media/image119.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9.xml"/><Relationship Id="rId3" Type="http://schemas.openxmlformats.org/officeDocument/2006/relationships/image" Target="../media/image118.png"/><Relationship Id="rId4" Type="http://schemas.openxmlformats.org/officeDocument/2006/relationships/image" Target="../media/image119.png"/><Relationship Id="rId5" Type="http://schemas.openxmlformats.org/officeDocument/2006/relationships/image" Target="../media/image12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hyperlink" Target="https://nurturing-care.org/malaysia-2023" TargetMode="Externa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0.xml"/><Relationship Id="rId3" Type="http://schemas.openxmlformats.org/officeDocument/2006/relationships/image" Target="../media/image118.png"/><Relationship Id="rId4" Type="http://schemas.openxmlformats.org/officeDocument/2006/relationships/image" Target="../media/image119.png"/><Relationship Id="rId5" Type="http://schemas.openxmlformats.org/officeDocument/2006/relationships/image" Target="../media/image123.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1.xml"/><Relationship Id="rId3" Type="http://schemas.openxmlformats.org/officeDocument/2006/relationships/image" Target="../media/image118.png"/><Relationship Id="rId4" Type="http://schemas.openxmlformats.org/officeDocument/2006/relationships/image" Target="../media/image119.png"/><Relationship Id="rId5" Type="http://schemas.openxmlformats.org/officeDocument/2006/relationships/image" Target="../media/image123.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2.xml"/><Relationship Id="rId3" Type="http://schemas.openxmlformats.org/officeDocument/2006/relationships/image" Target="../media/image119.png"/><Relationship Id="rId4" Type="http://schemas.openxmlformats.org/officeDocument/2006/relationships/image" Target="../media/image125.png"/><Relationship Id="rId5" Type="http://schemas.openxmlformats.org/officeDocument/2006/relationships/image" Target="../media/image118.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1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5.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8.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 Id="rId3" Type="http://schemas.openxmlformats.org/officeDocument/2006/relationships/image" Target="../media/image44.png"/><Relationship Id="rId4" Type="http://schemas.openxmlformats.org/officeDocument/2006/relationships/image" Target="../media/image42.png"/><Relationship Id="rId9" Type="http://schemas.openxmlformats.org/officeDocument/2006/relationships/image" Target="../media/image51.png"/><Relationship Id="rId5" Type="http://schemas.openxmlformats.org/officeDocument/2006/relationships/image" Target="../media/image40.png"/><Relationship Id="rId6" Type="http://schemas.openxmlformats.org/officeDocument/2006/relationships/image" Target="../media/image41.png"/><Relationship Id="rId7" Type="http://schemas.openxmlformats.org/officeDocument/2006/relationships/image" Target="../media/image35.png"/><Relationship Id="rId8" Type="http://schemas.openxmlformats.org/officeDocument/2006/relationships/image" Target="../media/image46.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0.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1.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4.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5.xml"/><Relationship Id="rId3" Type="http://schemas.openxmlformats.org/officeDocument/2006/relationships/hyperlink" Target="https://docs.google.com/forms/d/e/1FAIpQLScWvUZ35viuhsB6T2fkKXucgD0YYU3foYiwUUVGdCEx73udFw/viewform" TargetMode="Externa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6.xml"/><Relationship Id="rId3" Type="http://schemas.openxmlformats.org/officeDocument/2006/relationships/image" Target="../media/image130.jpg"/><Relationship Id="rId4" Type="http://schemas.openxmlformats.org/officeDocument/2006/relationships/image" Target="../media/image129.jpg"/><Relationship Id="rId5" Type="http://schemas.openxmlformats.org/officeDocument/2006/relationships/image" Target="../media/image131.jpg"/><Relationship Id="rId6" Type="http://schemas.openxmlformats.org/officeDocument/2006/relationships/image" Target="../media/image128.jpg"/><Relationship Id="rId7" Type="http://schemas.openxmlformats.org/officeDocument/2006/relationships/image" Target="../media/image127.jp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8.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 Id="rId3" Type="http://schemas.openxmlformats.org/officeDocument/2006/relationships/comments" Target="../comments/comment1.xml"/><Relationship Id="rId4" Type="http://schemas.openxmlformats.org/officeDocument/2006/relationships/image" Target="../media/image64.png"/><Relationship Id="rId5" Type="http://schemas.openxmlformats.org/officeDocument/2006/relationships/image" Target="../media/image54.png"/><Relationship Id="rId6" Type="http://schemas.openxmlformats.org/officeDocument/2006/relationships/image" Target="../media/image55.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0.xml"/><Relationship Id="rId3" Type="http://schemas.openxmlformats.org/officeDocument/2006/relationships/image" Target="../media/image134.png"/><Relationship Id="rId4" Type="http://schemas.openxmlformats.org/officeDocument/2006/relationships/image" Target="../media/image136.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1.xml"/><Relationship Id="rId3" Type="http://schemas.openxmlformats.org/officeDocument/2006/relationships/image" Target="../media/image134.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3.xml"/><Relationship Id="rId3" Type="http://schemas.openxmlformats.org/officeDocument/2006/relationships/image" Target="../media/image135.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4.xml"/><Relationship Id="rId3" Type="http://schemas.openxmlformats.org/officeDocument/2006/relationships/image" Target="../media/image126.pn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5.xml"/><Relationship Id="rId3" Type="http://schemas.openxmlformats.org/officeDocument/2006/relationships/comments" Target="../comments/comment3.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6.xml"/><Relationship Id="rId3" Type="http://schemas.openxmlformats.org/officeDocument/2006/relationships/image" Target="../media/image137.pn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7.xml"/><Relationship Id="rId3" Type="http://schemas.openxmlformats.org/officeDocument/2006/relationships/image" Target="../media/image132.pn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8.xml"/><Relationship Id="rId3" Type="http://schemas.openxmlformats.org/officeDocument/2006/relationships/comments" Target="../comments/comment4.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image" Target="../media/image57.pn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40.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41.xml"/><Relationship Id="rId3" Type="http://schemas.openxmlformats.org/officeDocument/2006/relationships/comments" Target="../comments/comment5.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4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3.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4.xml"/><Relationship Id="rId3" Type="http://schemas.openxmlformats.org/officeDocument/2006/relationships/image" Target="../media/image83.jpg"/><Relationship Id="rId4" Type="http://schemas.openxmlformats.org/officeDocument/2006/relationships/image" Target="../media/image45.png"/><Relationship Id="rId5" Type="http://schemas.openxmlformats.org/officeDocument/2006/relationships/image" Target="../media/image75.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image" Target="../media/image5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 Id="rId3" Type="http://schemas.openxmlformats.org/officeDocument/2006/relationships/image" Target="../media/image50.png"/><Relationship Id="rId4" Type="http://schemas.openxmlformats.org/officeDocument/2006/relationships/image" Target="../media/image43.png"/><Relationship Id="rId5" Type="http://schemas.openxmlformats.org/officeDocument/2006/relationships/image" Target="../media/image4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 Id="rId3" Type="http://schemas.openxmlformats.org/officeDocument/2006/relationships/image" Target="../media/image4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 Id="rId3" Type="http://schemas.openxmlformats.org/officeDocument/2006/relationships/image" Target="../media/image49.png"/><Relationship Id="rId4" Type="http://schemas.openxmlformats.org/officeDocument/2006/relationships/image" Target="../media/image48.png"/><Relationship Id="rId5" Type="http://schemas.openxmlformats.org/officeDocument/2006/relationships/image" Target="../media/image52.jpg"/><Relationship Id="rId6" Type="http://schemas.openxmlformats.org/officeDocument/2006/relationships/image" Target="../media/image13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 Id="rId3" Type="http://schemas.openxmlformats.org/officeDocument/2006/relationships/image" Target="../media/image49.png"/><Relationship Id="rId4" Type="http://schemas.openxmlformats.org/officeDocument/2006/relationships/image" Target="../media/image60.png"/><Relationship Id="rId5" Type="http://schemas.openxmlformats.org/officeDocument/2006/relationships/image" Target="../media/image59.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 Id="rId3" Type="http://schemas.openxmlformats.org/officeDocument/2006/relationships/image" Target="../media/image4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 Id="rId3" Type="http://schemas.openxmlformats.org/officeDocument/2006/relationships/image" Target="../media/image4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 Id="rId3" Type="http://schemas.openxmlformats.org/officeDocument/2006/relationships/image" Target="../media/image67.png"/><Relationship Id="rId4" Type="http://schemas.openxmlformats.org/officeDocument/2006/relationships/image" Target="../media/image50.png"/><Relationship Id="rId5" Type="http://schemas.openxmlformats.org/officeDocument/2006/relationships/image" Target="../media/image43.png"/><Relationship Id="rId6" Type="http://schemas.openxmlformats.org/officeDocument/2006/relationships/image" Target="../media/image66.png"/><Relationship Id="rId7" Type="http://schemas.openxmlformats.org/officeDocument/2006/relationships/image" Target="../media/image4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 Id="rId3" Type="http://schemas.openxmlformats.org/officeDocument/2006/relationships/image" Target="../media/image67.png"/><Relationship Id="rId4" Type="http://schemas.openxmlformats.org/officeDocument/2006/relationships/image" Target="../media/image50.png"/><Relationship Id="rId5" Type="http://schemas.openxmlformats.org/officeDocument/2006/relationships/image" Target="../media/image43.png"/><Relationship Id="rId6" Type="http://schemas.openxmlformats.org/officeDocument/2006/relationships/image" Target="../media/image66.png"/><Relationship Id="rId7" Type="http://schemas.openxmlformats.org/officeDocument/2006/relationships/image" Target="../media/image4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 Id="rId3" Type="http://schemas.openxmlformats.org/officeDocument/2006/relationships/image" Target="../media/image13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xml"/><Relationship Id="rId3" Type="http://schemas.openxmlformats.org/officeDocument/2006/relationships/image" Target="../media/image68.png"/><Relationship Id="rId4" Type="http://schemas.openxmlformats.org/officeDocument/2006/relationships/image" Target="../media/image69.png"/><Relationship Id="rId5" Type="http://schemas.openxmlformats.org/officeDocument/2006/relationships/image" Target="../media/image71.png"/><Relationship Id="rId6" Type="http://schemas.openxmlformats.org/officeDocument/2006/relationships/image" Target="../media/image70.png"/><Relationship Id="rId7" Type="http://schemas.openxmlformats.org/officeDocument/2006/relationships/image" Target="../media/image7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xml"/><Relationship Id="rId3" Type="http://schemas.openxmlformats.org/officeDocument/2006/relationships/image" Target="../media/image6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 Id="rId3" Type="http://schemas.openxmlformats.org/officeDocument/2006/relationships/image" Target="../media/image34.png"/><Relationship Id="rId4" Type="http://schemas.openxmlformats.org/officeDocument/2006/relationships/image" Target="../media/image37.png"/><Relationship Id="rId5" Type="http://schemas.openxmlformats.org/officeDocument/2006/relationships/image" Target="../media/image3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xml"/><Relationship Id="rId3" Type="http://schemas.openxmlformats.org/officeDocument/2006/relationships/image" Target="../media/image6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1.xml"/><Relationship Id="rId3" Type="http://schemas.openxmlformats.org/officeDocument/2006/relationships/image" Target="../media/image68.png"/><Relationship Id="rId4" Type="http://schemas.openxmlformats.org/officeDocument/2006/relationships/image" Target="../media/image6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2.xml"/><Relationship Id="rId3" Type="http://schemas.openxmlformats.org/officeDocument/2006/relationships/image" Target="../media/image68.png"/><Relationship Id="rId4" Type="http://schemas.openxmlformats.org/officeDocument/2006/relationships/image" Target="../media/image6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3.xml"/><Relationship Id="rId3" Type="http://schemas.openxmlformats.org/officeDocument/2006/relationships/image" Target="../media/image7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4.xml"/><Relationship Id="rId3" Type="http://schemas.openxmlformats.org/officeDocument/2006/relationships/image" Target="../media/image7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5.xml"/><Relationship Id="rId3" Type="http://schemas.openxmlformats.org/officeDocument/2006/relationships/image" Target="../media/image68.png"/><Relationship Id="rId4" Type="http://schemas.openxmlformats.org/officeDocument/2006/relationships/image" Target="../media/image7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6.xml"/><Relationship Id="rId3" Type="http://schemas.openxmlformats.org/officeDocument/2006/relationships/image" Target="../media/image68.png"/><Relationship Id="rId4" Type="http://schemas.openxmlformats.org/officeDocument/2006/relationships/image" Target="../media/image7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7.xml"/><Relationship Id="rId3" Type="http://schemas.openxmlformats.org/officeDocument/2006/relationships/image" Target="../media/image7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8.xml"/><Relationship Id="rId3" Type="http://schemas.openxmlformats.org/officeDocument/2006/relationships/image" Target="../media/image7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9.xml"/><Relationship Id="rId3" Type="http://schemas.openxmlformats.org/officeDocument/2006/relationships/image" Target="../media/image68.png"/><Relationship Id="rId4" Type="http://schemas.openxmlformats.org/officeDocument/2006/relationships/image" Target="../media/image7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 Id="rId3" Type="http://schemas.openxmlformats.org/officeDocument/2006/relationships/image" Target="../media/image39.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0.xml"/><Relationship Id="rId3" Type="http://schemas.openxmlformats.org/officeDocument/2006/relationships/image" Target="../media/image68.png"/><Relationship Id="rId4" Type="http://schemas.openxmlformats.org/officeDocument/2006/relationships/image" Target="../media/image7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1.xml"/><Relationship Id="rId3" Type="http://schemas.openxmlformats.org/officeDocument/2006/relationships/image" Target="../media/image68.png"/><Relationship Id="rId4" Type="http://schemas.openxmlformats.org/officeDocument/2006/relationships/image" Target="../media/image7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2.xml"/><Relationship Id="rId3" Type="http://schemas.openxmlformats.org/officeDocument/2006/relationships/image" Target="../media/image7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5.xml"/><Relationship Id="rId3" Type="http://schemas.openxmlformats.org/officeDocument/2006/relationships/image" Target="../media/image87.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7.xml"/><Relationship Id="rId3" Type="http://schemas.openxmlformats.org/officeDocument/2006/relationships/hyperlink" Target="https://docs.google.com/document/d/1of2h-9sOEUhLI2X4kjyLeGry_GidzA7mYlxwo6yWBuA/edit#heading=h.4uhrm6x340sr" TargetMode="External"/><Relationship Id="rId4" Type="http://schemas.openxmlformats.org/officeDocument/2006/relationships/hyperlink" Target="https://docs.google.com/document/d/1of2h-9sOEUhLI2X4kjyLeGry_GidzA7mYlxwo6yWBuA/edit#heading=h.2afmg28" TargetMode="External"/><Relationship Id="rId5" Type="http://schemas.openxmlformats.org/officeDocument/2006/relationships/hyperlink" Target="https://docs.google.com/document/d/1of2h-9sOEUhLI2X4kjyLeGry_GidzA7mYlxwo6yWBuA/edit#heading=h.bxndpn5da3e0" TargetMode="Externa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48.xml"/><Relationship Id="rId3" Type="http://schemas.openxmlformats.org/officeDocument/2006/relationships/image" Target="../media/image82.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49.xml"/><Relationship Id="rId3" Type="http://schemas.openxmlformats.org/officeDocument/2006/relationships/image" Target="../media/image8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 Id="rId3" Type="http://schemas.openxmlformats.org/officeDocument/2006/relationships/image" Target="../media/image31.jpg"/><Relationship Id="rId4" Type="http://schemas.openxmlformats.org/officeDocument/2006/relationships/image" Target="../media/image38.jpg"/><Relationship Id="rId5" Type="http://schemas.openxmlformats.org/officeDocument/2006/relationships/image" Target="../media/image138.png"/><Relationship Id="rId6" Type="http://schemas.openxmlformats.org/officeDocument/2006/relationships/image" Target="../media/image65.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50.xml"/><Relationship Id="rId3" Type="http://schemas.openxmlformats.org/officeDocument/2006/relationships/image" Target="../media/image86.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51.xml"/><Relationship Id="rId3" Type="http://schemas.openxmlformats.org/officeDocument/2006/relationships/image" Target="../media/image80.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53.xml"/><Relationship Id="rId3" Type="http://schemas.openxmlformats.org/officeDocument/2006/relationships/image" Target="../media/image49.png"/><Relationship Id="rId4" Type="http://schemas.openxmlformats.org/officeDocument/2006/relationships/image" Target="../media/image84.jpg"/><Relationship Id="rId5" Type="http://schemas.openxmlformats.org/officeDocument/2006/relationships/image" Target="../media/image74.jpg"/><Relationship Id="rId6" Type="http://schemas.openxmlformats.org/officeDocument/2006/relationships/image" Target="../media/image72.jpg"/><Relationship Id="rId7" Type="http://schemas.openxmlformats.org/officeDocument/2006/relationships/image" Target="../media/image77.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55.xml"/><Relationship Id="rId3" Type="http://schemas.openxmlformats.org/officeDocument/2006/relationships/image" Target="../media/image49.png"/><Relationship Id="rId4" Type="http://schemas.openxmlformats.org/officeDocument/2006/relationships/image" Target="../media/image77.png"/><Relationship Id="rId5" Type="http://schemas.openxmlformats.org/officeDocument/2006/relationships/image" Target="../media/image79.png"/><Relationship Id="rId6" Type="http://schemas.openxmlformats.org/officeDocument/2006/relationships/image" Target="../media/image78.jpg"/><Relationship Id="rId7" Type="http://schemas.openxmlformats.org/officeDocument/2006/relationships/image" Target="../media/image91.png"/><Relationship Id="rId8" Type="http://schemas.openxmlformats.org/officeDocument/2006/relationships/image" Target="../media/image85.jp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56.xml"/><Relationship Id="rId3" Type="http://schemas.openxmlformats.org/officeDocument/2006/relationships/image" Target="../media/image49.png"/><Relationship Id="rId4" Type="http://schemas.openxmlformats.org/officeDocument/2006/relationships/image" Target="../media/image77.png"/><Relationship Id="rId5" Type="http://schemas.openxmlformats.org/officeDocument/2006/relationships/image" Target="../media/image85.jpg"/><Relationship Id="rId6" Type="http://schemas.openxmlformats.org/officeDocument/2006/relationships/image" Target="../media/image93.jpg"/><Relationship Id="rId7" Type="http://schemas.openxmlformats.org/officeDocument/2006/relationships/image" Target="../media/image90.jpg"/><Relationship Id="rId8" Type="http://schemas.openxmlformats.org/officeDocument/2006/relationships/image" Target="../media/image91.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57.xml"/><Relationship Id="rId3" Type="http://schemas.openxmlformats.org/officeDocument/2006/relationships/image" Target="../media/image92.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58.xml"/><Relationship Id="rId3" Type="http://schemas.openxmlformats.org/officeDocument/2006/relationships/image" Target="../media/image133.jp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36.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60.xml"/><Relationship Id="rId3" Type="http://schemas.openxmlformats.org/officeDocument/2006/relationships/image" Target="../media/image49.png"/><Relationship Id="rId4" Type="http://schemas.openxmlformats.org/officeDocument/2006/relationships/hyperlink" Target="http://drive.google.com/file/d/1P7TuzdbdlOyAThClX12FdEnFVrKakBQg/view" TargetMode="External"/><Relationship Id="rId5" Type="http://schemas.openxmlformats.org/officeDocument/2006/relationships/image" Target="../media/image100.jp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61.xml"/><Relationship Id="rId3" Type="http://schemas.openxmlformats.org/officeDocument/2006/relationships/image" Target="../media/image96.png"/><Relationship Id="rId4" Type="http://schemas.openxmlformats.org/officeDocument/2006/relationships/image" Target="../media/image95.png"/><Relationship Id="rId5" Type="http://schemas.openxmlformats.org/officeDocument/2006/relationships/image" Target="../media/image97.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64.xml"/><Relationship Id="rId3" Type="http://schemas.openxmlformats.org/officeDocument/2006/relationships/image" Target="../media/image49.png"/><Relationship Id="rId4" Type="http://schemas.openxmlformats.org/officeDocument/2006/relationships/hyperlink" Target="http://drive.google.com/file/d/1FQQxC5RjLoeRiL61vXZ6Uc-NAlLDLhwK/view" TargetMode="External"/><Relationship Id="rId5" Type="http://schemas.openxmlformats.org/officeDocument/2006/relationships/image" Target="../media/image98.jp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66.xml"/><Relationship Id="rId3" Type="http://schemas.openxmlformats.org/officeDocument/2006/relationships/image" Target="../media/image104.png"/><Relationship Id="rId4" Type="http://schemas.openxmlformats.org/officeDocument/2006/relationships/image" Target="../media/image112.jpg"/><Relationship Id="rId5" Type="http://schemas.openxmlformats.org/officeDocument/2006/relationships/image" Target="../media/image110.jpg"/><Relationship Id="rId6" Type="http://schemas.openxmlformats.org/officeDocument/2006/relationships/image" Target="../media/image115.jpg"/><Relationship Id="rId7" Type="http://schemas.openxmlformats.org/officeDocument/2006/relationships/image" Target="../media/image116.jp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0.xml"/><Relationship Id="rId3" Type="http://schemas.openxmlformats.org/officeDocument/2006/relationships/image" Target="../media/image87.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3.xml"/><Relationship Id="rId3" Type="http://schemas.openxmlformats.org/officeDocument/2006/relationships/comments" Target="../comments/comment2.xml"/><Relationship Id="rId4" Type="http://schemas.openxmlformats.org/officeDocument/2006/relationships/image" Target="../media/image94.png"/><Relationship Id="rId5" Type="http://schemas.openxmlformats.org/officeDocument/2006/relationships/image" Target="../media/image101.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5.xml"/><Relationship Id="rId3" Type="http://schemas.openxmlformats.org/officeDocument/2006/relationships/hyperlink" Target="http://drive.google.com/file/d/1Tw0Kt9zwFe4lECs78M8dBR7Ek9kqyc8s/view" TargetMode="External"/><Relationship Id="rId4" Type="http://schemas.openxmlformats.org/officeDocument/2006/relationships/image" Target="../media/image108.jp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6.xml"/><Relationship Id="rId3" Type="http://schemas.openxmlformats.org/officeDocument/2006/relationships/image" Target="../media/image1.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8.xml"/><Relationship Id="rId3" Type="http://schemas.openxmlformats.org/officeDocument/2006/relationships/image" Target="../media/image103.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9.xml"/><Relationship Id="rId3" Type="http://schemas.openxmlformats.org/officeDocument/2006/relationships/image" Target="../media/image10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2.xml"/><Relationship Id="rId3" Type="http://schemas.openxmlformats.org/officeDocument/2006/relationships/image" Target="../media/image83.jpg"/><Relationship Id="rId4" Type="http://schemas.openxmlformats.org/officeDocument/2006/relationships/image" Target="../media/image45.png"/><Relationship Id="rId5" Type="http://schemas.openxmlformats.org/officeDocument/2006/relationships/image" Target="../media/image75.jp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3.xml"/><Relationship Id="rId3" Type="http://schemas.openxmlformats.org/officeDocument/2006/relationships/image" Target="../media/image34.png"/><Relationship Id="rId4" Type="http://schemas.openxmlformats.org/officeDocument/2006/relationships/image" Target="../media/image37.png"/><Relationship Id="rId5" Type="http://schemas.openxmlformats.org/officeDocument/2006/relationships/image" Target="../media/image33.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4.xml"/><Relationship Id="rId3" Type="http://schemas.openxmlformats.org/officeDocument/2006/relationships/image" Target="../media/image39.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6.xml"/><Relationship Id="rId3" Type="http://schemas.openxmlformats.org/officeDocument/2006/relationships/hyperlink" Target="http://drive.google.com/file/d/13g0z8TuNON2n6H77R4QvBEu35szMQUL4/view" TargetMode="External"/><Relationship Id="rId4" Type="http://schemas.openxmlformats.org/officeDocument/2006/relationships/image" Target="../media/image109.jp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4.xml"/><Relationship Id="rId3" Type="http://schemas.openxmlformats.org/officeDocument/2006/relationships/image" Target="../media/image68.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5.xml"/><Relationship Id="rId3" Type="http://schemas.openxmlformats.org/officeDocument/2006/relationships/image" Target="../media/image68.png"/><Relationship Id="rId4" Type="http://schemas.openxmlformats.org/officeDocument/2006/relationships/hyperlink" Target="http://drive.google.com/file/d/1ThgGJPYuVH7D7w8HwDVsx5VZXOYJDzb6/view" TargetMode="External"/><Relationship Id="rId5" Type="http://schemas.openxmlformats.org/officeDocument/2006/relationships/image" Target="../media/image113.jp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6.xml"/><Relationship Id="rId3" Type="http://schemas.openxmlformats.org/officeDocument/2006/relationships/image" Target="../media/image68.png"/><Relationship Id="rId4" Type="http://schemas.openxmlformats.org/officeDocument/2006/relationships/image" Target="../media/image121.png"/><Relationship Id="rId5" Type="http://schemas.openxmlformats.org/officeDocument/2006/relationships/image" Target="../media/image120.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7.xml"/><Relationship Id="rId3" Type="http://schemas.openxmlformats.org/officeDocument/2006/relationships/image" Target="../media/image68.png"/><Relationship Id="rId4" Type="http://schemas.openxmlformats.org/officeDocument/2006/relationships/hyperlink" Target="http://drive.google.com/file/d/1U-3qh2yMx_g0kQwCxbYzRCeHkPZKyJol/view" TargetMode="External"/><Relationship Id="rId5" Type="http://schemas.openxmlformats.org/officeDocument/2006/relationships/image" Target="../media/image111.jp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9.xml"/><Relationship Id="rId3" Type="http://schemas.openxmlformats.org/officeDocument/2006/relationships/image" Target="../media/image1.png"/><Relationship Id="rId4" Type="http://schemas.openxmlformats.org/officeDocument/2006/relationships/image" Target="../media/image11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pic>
        <p:nvPicPr>
          <p:cNvPr id="265" name="Google Shape;265;p43"/>
          <p:cNvPicPr preferRelativeResize="0"/>
          <p:nvPr/>
        </p:nvPicPr>
        <p:blipFill rotWithShape="1">
          <a:blip r:embed="rId3">
            <a:alphaModFix/>
          </a:blip>
          <a:srcRect b="20117" l="-3802" r="-7050" t="12168"/>
          <a:stretch/>
        </p:blipFill>
        <p:spPr>
          <a:xfrm>
            <a:off x="-355425" y="-9662"/>
            <a:ext cx="10258028" cy="5162826"/>
          </a:xfrm>
          <a:prstGeom prst="rect">
            <a:avLst/>
          </a:prstGeom>
          <a:noFill/>
          <a:ln>
            <a:noFill/>
          </a:ln>
        </p:spPr>
      </p:pic>
      <p:sp>
        <p:nvSpPr>
          <p:cNvPr id="266" name="Google Shape;266;p43"/>
          <p:cNvSpPr txBox="1"/>
          <p:nvPr/>
        </p:nvSpPr>
        <p:spPr>
          <a:xfrm>
            <a:off x="317900" y="3680350"/>
            <a:ext cx="1478400" cy="985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100"/>
              <a:buFont typeface="Arial"/>
              <a:buNone/>
              <a:defRPr b="1" sz="1700">
                <a:solidFill>
                  <a:srgbClr val="0B4060"/>
                </a:solidFill>
                <a:latin typeface="Noto Sans"/>
                <a:ea typeface="Noto Sans"/>
                <a:cs typeface="Noto Sans"/>
                <a:sym typeface="Noto Sans"/>
              </a:defRPr>
            </a:pPr>
            <a:r>
              <a:t>Taller para Facilitadores: </a:t>
            </a:r>
            <a:endParaRPr b="1" sz="1700">
              <a:solidFill>
                <a:srgbClr val="0B4060"/>
              </a:solidFill>
              <a:latin typeface="Noto Sans"/>
              <a:ea typeface="Noto Sans"/>
              <a:cs typeface="Noto Sans"/>
              <a:sym typeface="Noto Sans"/>
            </a:endParaRPr>
          </a:p>
          <a:p>
            <a:pPr indent="0" lvl="0" marL="0" marR="0" rtl="0" algn="l">
              <a:lnSpc>
                <a:spcPct val="100000"/>
              </a:lnSpc>
              <a:spcBef>
                <a:spcPts val="0"/>
              </a:spcBef>
              <a:spcAft>
                <a:spcPts val="0"/>
              </a:spcAft>
              <a:buClr>
                <a:schemeClr val="dk1"/>
              </a:buClr>
              <a:buSzPts val="1100"/>
              <a:buFont typeface="Arial"/>
              <a:buNone/>
              <a:defRPr b="1" sz="2400">
                <a:solidFill>
                  <a:srgbClr val="0B4060"/>
                </a:solidFill>
                <a:latin typeface="Noto Sans"/>
                <a:ea typeface="Noto Sans"/>
                <a:cs typeface="Noto Sans"/>
                <a:sym typeface="Noto Sans"/>
              </a:defRPr>
            </a:pPr>
            <a:r>
              <a:t>DÍA 1</a:t>
            </a:r>
            <a:endParaRPr b="1" i="0" sz="2300" u="none" cap="none" strike="noStrike">
              <a:solidFill>
                <a:srgbClr val="0B4060"/>
              </a:solidFill>
              <a:latin typeface="Noto Sans"/>
              <a:ea typeface="Noto Sans"/>
              <a:cs typeface="Noto Sans"/>
              <a:sym typeface="Noto Sans"/>
            </a:endParaRPr>
          </a:p>
        </p:txBody>
      </p:sp>
      <p:pic>
        <p:nvPicPr>
          <p:cNvPr id="267" name="Google Shape;267;p43"/>
          <p:cNvPicPr preferRelativeResize="0"/>
          <p:nvPr/>
        </p:nvPicPr>
        <p:blipFill>
          <a:blip r:embed="rId4">
            <a:alphaModFix/>
          </a:blip>
          <a:stretch>
            <a:fillRect/>
          </a:stretch>
        </p:blipFill>
        <p:spPr>
          <a:xfrm>
            <a:off x="6871675" y="381006"/>
            <a:ext cx="2099637" cy="837099"/>
          </a:xfrm>
          <a:prstGeom prst="rect">
            <a:avLst/>
          </a:prstGeom>
          <a:noFill/>
          <a:ln>
            <a:noFill/>
          </a:ln>
        </p:spPr>
      </p:pic>
      <p:pic>
        <p:nvPicPr>
          <p:cNvPr id="268" name="Google Shape;268;p43"/>
          <p:cNvPicPr preferRelativeResize="0"/>
          <p:nvPr/>
        </p:nvPicPr>
        <p:blipFill rotWithShape="1">
          <a:blip r:embed="rId5">
            <a:alphaModFix/>
          </a:blip>
          <a:srcRect b="1702" l="0" r="0" t="95001"/>
          <a:stretch/>
        </p:blipFill>
        <p:spPr>
          <a:xfrm>
            <a:off x="0" y="4970350"/>
            <a:ext cx="9212252" cy="214652"/>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D5F5B"/>
        </a:solidFill>
      </p:bgPr>
    </p:bg>
    <p:spTree>
      <p:nvGrpSpPr>
        <p:cNvPr id="345" name="Shape 345"/>
        <p:cNvGrpSpPr/>
        <p:nvPr/>
      </p:nvGrpSpPr>
      <p:grpSpPr>
        <a:xfrm>
          <a:off x="0" y="0"/>
          <a:ext cx="0" cy="0"/>
          <a:chOff x="0" y="0"/>
          <a:chExt cx="0" cy="0"/>
        </a:xfrm>
      </p:grpSpPr>
      <p:sp>
        <p:nvSpPr>
          <p:cNvPr id="346" name="Google Shape;346;p52"/>
          <p:cNvSpPr txBox="1"/>
          <p:nvPr/>
        </p:nvSpPr>
        <p:spPr>
          <a:xfrm>
            <a:off x="345900" y="2644275"/>
            <a:ext cx="7821300" cy="143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defRPr b="1" sz="6000">
                <a:solidFill>
                  <a:schemeClr val="lt1"/>
                </a:solidFill>
                <a:latin typeface="Noto Sans"/>
                <a:ea typeface="Noto Sans"/>
                <a:cs typeface="Noto Sans"/>
                <a:sym typeface="Noto Sans"/>
              </a:defRPr>
            </a:pPr>
            <a:r>
              <a:t>Comparte tus retos y desafíos</a:t>
            </a:r>
            <a:endParaRPr b="1" sz="6000">
              <a:solidFill>
                <a:schemeClr val="lt1"/>
              </a:solidFill>
              <a:latin typeface="Noto Sans"/>
              <a:ea typeface="Noto Sans"/>
              <a:cs typeface="Noto Sans"/>
              <a:sym typeface="Noto Sans"/>
            </a:endParaRPr>
          </a:p>
          <a:p>
            <a:pPr indent="0" lvl="0" marL="0" rtl="0" algn="l">
              <a:spcBef>
                <a:spcPts val="0"/>
              </a:spcBef>
              <a:spcAft>
                <a:spcPts val="0"/>
              </a:spcAft>
              <a:buNone/>
            </a:pPr>
            <a:endParaRPr b="1" sz="6000">
              <a:solidFill>
                <a:schemeClr val="lt1"/>
              </a:solidFill>
              <a:latin typeface="Delicious Handrawn"/>
              <a:ea typeface="Delicious Handrawn"/>
              <a:cs typeface="Delicious Handrawn"/>
              <a:sym typeface="Delicious Handrawn"/>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8" name="Shape 1338"/>
        <p:cNvGrpSpPr/>
        <p:nvPr/>
      </p:nvGrpSpPr>
      <p:grpSpPr>
        <a:xfrm>
          <a:off x="0" y="0"/>
          <a:ext cx="0" cy="0"/>
          <a:chOff x="0" y="0"/>
          <a:chExt cx="0" cy="0"/>
        </a:xfrm>
      </p:grpSpPr>
      <p:sp>
        <p:nvSpPr>
          <p:cNvPr id="1339" name="Google Shape;1339;p142"/>
          <p:cNvSpPr/>
          <p:nvPr/>
        </p:nvSpPr>
        <p:spPr>
          <a:xfrm rot="-5400000">
            <a:off x="2855850" y="-2660300"/>
            <a:ext cx="506700" cy="6218400"/>
          </a:xfrm>
          <a:prstGeom prst="round2SameRect">
            <a:avLst>
              <a:gd fmla="val 0" name="adj1"/>
              <a:gd fmla="val 50000"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1340" name="Google Shape;1340;p142"/>
          <p:cNvSpPr txBox="1"/>
          <p:nvPr/>
        </p:nvSpPr>
        <p:spPr>
          <a:xfrm>
            <a:off x="57625" y="216750"/>
            <a:ext cx="5953800" cy="12006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SzPts val="2400"/>
              <a:buFont typeface="Arial"/>
              <a:buNone/>
              <a:defRPr b="1" sz="2400">
                <a:solidFill>
                  <a:schemeClr val="lt1"/>
                </a:solidFill>
              </a:defRPr>
            </a:pPr>
            <a:r>
              <a:t>Introducción a la Sesión de Chat de WhatsApp</a:t>
            </a:r>
            <a:endParaRPr sz="2400">
              <a:solidFill>
                <a:schemeClr val="lt1"/>
              </a:solidFill>
            </a:endParaRPr>
          </a:p>
          <a:p>
            <a:pPr indent="0" lvl="0" marL="0" rtl="0" algn="l">
              <a:spcBef>
                <a:spcPts val="0"/>
              </a:spcBef>
              <a:spcAft>
                <a:spcPts val="0"/>
              </a:spcAft>
              <a:buClr>
                <a:schemeClr val="dk1"/>
              </a:buClr>
              <a:buSzPts val="2400"/>
              <a:buFont typeface="Arial"/>
              <a:buNone/>
            </a:pPr>
            <a:endParaRPr b="1" sz="2400">
              <a:solidFill>
                <a:schemeClr val="lt1"/>
              </a:solidFill>
            </a:endParaRPr>
          </a:p>
          <a:p>
            <a:pPr indent="0" lvl="0" marL="0" marR="0" rtl="0" algn="l">
              <a:lnSpc>
                <a:spcPct val="100000"/>
              </a:lnSpc>
              <a:spcBef>
                <a:spcPts val="0"/>
              </a:spcBef>
              <a:spcAft>
                <a:spcPts val="0"/>
              </a:spcAft>
              <a:buClr>
                <a:srgbClr val="000000"/>
              </a:buClr>
              <a:buSzPts val="2400"/>
              <a:buFont typeface="Arial"/>
              <a:buNone/>
            </a:pPr>
            <a:endParaRPr b="1" sz="2400">
              <a:solidFill>
                <a:schemeClr val="lt1"/>
              </a:solidFill>
            </a:endParaRPr>
          </a:p>
        </p:txBody>
      </p:sp>
      <p:pic>
        <p:nvPicPr>
          <p:cNvPr id="1341" name="Google Shape;1341;p142"/>
          <p:cNvPicPr preferRelativeResize="0"/>
          <p:nvPr/>
        </p:nvPicPr>
        <p:blipFill rotWithShape="1">
          <a:blip r:embed="rId3">
            <a:alphaModFix/>
          </a:blip>
          <a:srcRect b="0" l="0" r="0" t="0"/>
          <a:stretch/>
        </p:blipFill>
        <p:spPr>
          <a:xfrm>
            <a:off x="448460" y="805618"/>
            <a:ext cx="270162" cy="270162"/>
          </a:xfrm>
          <a:prstGeom prst="rect">
            <a:avLst/>
          </a:prstGeom>
          <a:noFill/>
          <a:ln>
            <a:noFill/>
          </a:ln>
        </p:spPr>
      </p:pic>
      <p:sp>
        <p:nvSpPr>
          <p:cNvPr id="1342" name="Google Shape;1342;p142"/>
          <p:cNvSpPr txBox="1"/>
          <p:nvPr/>
        </p:nvSpPr>
        <p:spPr>
          <a:xfrm>
            <a:off x="505050" y="1075775"/>
            <a:ext cx="5745000" cy="276900"/>
          </a:xfrm>
          <a:prstGeom prst="rect">
            <a:avLst/>
          </a:prstGeom>
          <a:noFill/>
          <a:ln>
            <a:noFill/>
          </a:ln>
        </p:spPr>
        <p:txBody>
          <a:bodyPr anchorCtr="0" anchor="t" bIns="45700" lIns="91425" spcFirstLastPara="1" rIns="91425" wrap="square" tIns="45700">
            <a:spAutoFit/>
          </a:bodyPr>
          <a:lstStyle/>
          <a:p>
            <a:pPr indent="0" lvl="0" marL="0" rtl="0" algn="l">
              <a:lnSpc>
                <a:spcPct val="150000"/>
              </a:lnSpc>
              <a:spcBef>
                <a:spcPts val="0"/>
              </a:spcBef>
              <a:spcAft>
                <a:spcPts val="0"/>
              </a:spcAft>
              <a:buNone/>
            </a:pPr>
            <a:endParaRPr sz="1200">
              <a:solidFill>
                <a:schemeClr val="dk1"/>
              </a:solidFill>
            </a:endParaRPr>
          </a:p>
        </p:txBody>
      </p:sp>
      <p:pic>
        <p:nvPicPr>
          <p:cNvPr id="1343" name="Google Shape;1343;p142" title="compartir contenidos en WA.mp4">
            <a:hlinkClick r:id="rId4"/>
          </p:cNvPr>
          <p:cNvPicPr preferRelativeResize="0"/>
          <p:nvPr/>
        </p:nvPicPr>
        <p:blipFill>
          <a:blip r:embed="rId5">
            <a:alphaModFix/>
          </a:blip>
          <a:stretch>
            <a:fillRect/>
          </a:stretch>
        </p:blipFill>
        <p:spPr>
          <a:xfrm>
            <a:off x="1645425" y="845027"/>
            <a:ext cx="5171900" cy="38789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43"/>
                                        </p:tgtEl>
                                        <p:attrNameLst>
                                          <p:attrName>style.visibility</p:attrName>
                                        </p:attrNameLst>
                                      </p:cBhvr>
                                      <p:to>
                                        <p:strVal val="visible"/>
                                      </p:to>
                                    </p:set>
                                    <p:animEffect filter="fade" transition="in">
                                      <p:cBhvr>
                                        <p:cTn dur="1000"/>
                                        <p:tgtEl>
                                          <p:spTgt spid="134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7" name="Shape 1347"/>
        <p:cNvGrpSpPr/>
        <p:nvPr/>
      </p:nvGrpSpPr>
      <p:grpSpPr>
        <a:xfrm>
          <a:off x="0" y="0"/>
          <a:ext cx="0" cy="0"/>
          <a:chOff x="0" y="0"/>
          <a:chExt cx="0" cy="0"/>
        </a:xfrm>
      </p:grpSpPr>
      <p:sp>
        <p:nvSpPr>
          <p:cNvPr id="1348" name="Google Shape;1348;p143"/>
          <p:cNvSpPr/>
          <p:nvPr/>
        </p:nvSpPr>
        <p:spPr>
          <a:xfrm rot="-5400000">
            <a:off x="2855850" y="-2660300"/>
            <a:ext cx="506700" cy="6218400"/>
          </a:xfrm>
          <a:prstGeom prst="round2SameRect">
            <a:avLst>
              <a:gd fmla="val 0" name="adj1"/>
              <a:gd fmla="val 50000"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1349" name="Google Shape;1349;p143"/>
          <p:cNvSpPr txBox="1"/>
          <p:nvPr/>
        </p:nvSpPr>
        <p:spPr>
          <a:xfrm>
            <a:off x="57625" y="216750"/>
            <a:ext cx="5953800" cy="12006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SzPts val="2400"/>
              <a:buFont typeface="Arial"/>
              <a:buNone/>
              <a:defRPr b="1" sz="2400">
                <a:solidFill>
                  <a:schemeClr val="lt1"/>
                </a:solidFill>
              </a:defRPr>
            </a:pPr>
            <a:r>
              <a:t>Introducción a la Sesión de Chat de WhatsApp</a:t>
            </a:r>
            <a:endParaRPr sz="2400">
              <a:solidFill>
                <a:schemeClr val="lt1"/>
              </a:solidFill>
            </a:endParaRPr>
          </a:p>
          <a:p>
            <a:pPr indent="0" lvl="0" marL="0" rtl="0" algn="l">
              <a:spcBef>
                <a:spcPts val="0"/>
              </a:spcBef>
              <a:spcAft>
                <a:spcPts val="0"/>
              </a:spcAft>
              <a:buClr>
                <a:schemeClr val="dk1"/>
              </a:buClr>
              <a:buSzPts val="2400"/>
              <a:buFont typeface="Arial"/>
              <a:buNone/>
            </a:pPr>
            <a:endParaRPr b="1" sz="2400">
              <a:solidFill>
                <a:schemeClr val="lt1"/>
              </a:solidFill>
            </a:endParaRPr>
          </a:p>
          <a:p>
            <a:pPr indent="0" lvl="0" marL="0" marR="0" rtl="0" algn="l">
              <a:lnSpc>
                <a:spcPct val="100000"/>
              </a:lnSpc>
              <a:spcBef>
                <a:spcPts val="0"/>
              </a:spcBef>
              <a:spcAft>
                <a:spcPts val="0"/>
              </a:spcAft>
              <a:buClr>
                <a:srgbClr val="000000"/>
              </a:buClr>
              <a:buSzPts val="2400"/>
              <a:buFont typeface="Arial"/>
              <a:buNone/>
            </a:pPr>
            <a:endParaRPr b="1" sz="2400">
              <a:solidFill>
                <a:schemeClr val="lt1"/>
              </a:solidFill>
            </a:endParaRPr>
          </a:p>
        </p:txBody>
      </p:sp>
      <p:sp>
        <p:nvSpPr>
          <p:cNvPr id="1350" name="Google Shape;1350;p143"/>
          <p:cNvSpPr txBox="1"/>
          <p:nvPr/>
        </p:nvSpPr>
        <p:spPr>
          <a:xfrm>
            <a:off x="353175" y="1016725"/>
            <a:ext cx="5953800" cy="349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defRPr b="1">
                <a:solidFill>
                  <a:srgbClr val="00969A"/>
                </a:solidFill>
              </a:defRPr>
            </a:pPr>
            <a:r>
              <a:t>En el día 3, dirigirás una sesión sobre el diálogo interno </a:t>
            </a:r>
            <a:endParaRPr b="1">
              <a:solidFill>
                <a:srgbClr val="00969A"/>
              </a:solidFill>
            </a:endParaRPr>
          </a:p>
          <a:p>
            <a:pPr indent="0" lvl="0" marL="0" rtl="0" algn="l">
              <a:spcBef>
                <a:spcPts val="0"/>
              </a:spcBef>
              <a:spcAft>
                <a:spcPts val="0"/>
              </a:spcAft>
              <a:buNone/>
            </a:pPr>
            <a:endParaRPr b="1">
              <a:solidFill>
                <a:srgbClr val="00969A"/>
              </a:solidFill>
            </a:endParaRPr>
          </a:p>
          <a:p>
            <a:pPr indent="0" lvl="0" marL="0" rtl="0" algn="l">
              <a:spcBef>
                <a:spcPts val="0"/>
              </a:spcBef>
              <a:spcAft>
                <a:spcPts val="0"/>
              </a:spcAft>
              <a:buNone/>
            </a:pPr>
            <a:endParaRPr b="1">
              <a:solidFill>
                <a:srgbClr val="00969A"/>
              </a:solidFill>
            </a:endParaRPr>
          </a:p>
        </p:txBody>
      </p:sp>
      <p:pic>
        <p:nvPicPr>
          <p:cNvPr id="1351" name="Google Shape;1351;p143"/>
          <p:cNvPicPr preferRelativeResize="0"/>
          <p:nvPr/>
        </p:nvPicPr>
        <p:blipFill rotWithShape="1">
          <a:blip r:embed="rId3">
            <a:alphaModFix/>
          </a:blip>
          <a:srcRect b="0" l="39773" r="0" t="8842"/>
          <a:stretch/>
        </p:blipFill>
        <p:spPr>
          <a:xfrm>
            <a:off x="877725" y="1475151"/>
            <a:ext cx="2958776" cy="2685500"/>
          </a:xfrm>
          <a:prstGeom prst="rect">
            <a:avLst/>
          </a:prstGeom>
          <a:noFill/>
          <a:ln>
            <a:noFill/>
          </a:ln>
        </p:spPr>
      </p:pic>
      <p:sp>
        <p:nvSpPr>
          <p:cNvPr id="1352" name="Google Shape;1352;p143"/>
          <p:cNvSpPr/>
          <p:nvPr/>
        </p:nvSpPr>
        <p:spPr>
          <a:xfrm>
            <a:off x="503000" y="2397300"/>
            <a:ext cx="3349800" cy="845400"/>
          </a:xfrm>
          <a:prstGeom prst="rect">
            <a:avLst/>
          </a:pr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p>
        </p:txBody>
      </p:sp>
      <p:pic>
        <p:nvPicPr>
          <p:cNvPr id="1353" name="Google Shape;1353;p143"/>
          <p:cNvPicPr preferRelativeResize="0"/>
          <p:nvPr/>
        </p:nvPicPr>
        <p:blipFill>
          <a:blip r:embed="rId4">
            <a:alphaModFix/>
          </a:blip>
          <a:stretch>
            <a:fillRect/>
          </a:stretch>
        </p:blipFill>
        <p:spPr>
          <a:xfrm>
            <a:off x="6517675" y="146600"/>
            <a:ext cx="2217825" cy="4665499"/>
          </a:xfrm>
          <a:prstGeom prst="rect">
            <a:avLst/>
          </a:prstGeom>
          <a:noFill/>
          <a:ln>
            <a:noFill/>
          </a:ln>
        </p:spPr>
      </p:pic>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7" name="Shape 1357"/>
        <p:cNvGrpSpPr/>
        <p:nvPr/>
      </p:nvGrpSpPr>
      <p:grpSpPr>
        <a:xfrm>
          <a:off x="0" y="0"/>
          <a:ext cx="0" cy="0"/>
          <a:chOff x="0" y="0"/>
          <a:chExt cx="0" cy="0"/>
        </a:xfrm>
      </p:grpSpPr>
      <p:sp>
        <p:nvSpPr>
          <p:cNvPr id="1358" name="Google Shape;1358;p144"/>
          <p:cNvSpPr/>
          <p:nvPr/>
        </p:nvSpPr>
        <p:spPr>
          <a:xfrm rot="-5400000">
            <a:off x="570300" y="-374750"/>
            <a:ext cx="506700" cy="1647300"/>
          </a:xfrm>
          <a:prstGeom prst="round2SameRect">
            <a:avLst>
              <a:gd fmla="val 0" name="adj1"/>
              <a:gd fmla="val 50000"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1359" name="Google Shape;1359;p144"/>
          <p:cNvSpPr txBox="1"/>
          <p:nvPr/>
        </p:nvSpPr>
        <p:spPr>
          <a:xfrm>
            <a:off x="57625" y="216750"/>
            <a:ext cx="3550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A-E-C-P</a:t>
            </a:r>
            <a:endParaRPr b="1" i="0" sz="1400" u="none" cap="none" strike="noStrike">
              <a:solidFill>
                <a:srgbClr val="000000"/>
              </a:solidFill>
            </a:endParaRPr>
          </a:p>
        </p:txBody>
      </p:sp>
      <p:pic>
        <p:nvPicPr>
          <p:cNvPr id="1360" name="Google Shape;1360;p144"/>
          <p:cNvPicPr preferRelativeResize="0"/>
          <p:nvPr/>
        </p:nvPicPr>
        <p:blipFill rotWithShape="1">
          <a:blip r:embed="rId3">
            <a:alphaModFix/>
          </a:blip>
          <a:srcRect b="0" l="0" r="0" t="0"/>
          <a:stretch/>
        </p:blipFill>
        <p:spPr>
          <a:xfrm>
            <a:off x="448460" y="805618"/>
            <a:ext cx="270162" cy="270162"/>
          </a:xfrm>
          <a:prstGeom prst="rect">
            <a:avLst/>
          </a:prstGeom>
          <a:noFill/>
          <a:ln>
            <a:noFill/>
          </a:ln>
        </p:spPr>
      </p:pic>
      <p:sp>
        <p:nvSpPr>
          <p:cNvPr id="1361" name="Google Shape;1361;p144"/>
          <p:cNvSpPr/>
          <p:nvPr/>
        </p:nvSpPr>
        <p:spPr>
          <a:xfrm>
            <a:off x="489925" y="1701692"/>
            <a:ext cx="1908900" cy="1843200"/>
          </a:xfrm>
          <a:prstGeom prst="roundRect">
            <a:avLst>
              <a:gd fmla="val 16667" name="adj"/>
            </a:avLst>
          </a:prstGeom>
          <a:solidFill>
            <a:srgbClr val="00969B"/>
          </a:solidFill>
          <a:ln>
            <a:noFill/>
          </a:ln>
        </p:spPr>
        <p:txBody>
          <a:bodyPr anchorCtr="0" anchor="t" bIns="91425" lIns="91425" spcFirstLastPara="1" rIns="91425" wrap="square" tIns="91425">
            <a:noAutofit/>
          </a:bodyPr>
          <a:lstStyle/>
          <a:p>
            <a:pPr indent="0" lvl="0" marL="152400" marR="0" rtl="0" algn="l">
              <a:lnSpc>
                <a:spcPct val="100000"/>
              </a:lnSpc>
              <a:spcBef>
                <a:spcPts val="0"/>
              </a:spcBef>
              <a:spcAft>
                <a:spcPts val="0"/>
              </a:spcAft>
              <a:buNone/>
            </a:pPr>
            <a:endParaRPr b="1" sz="1200">
              <a:solidFill>
                <a:srgbClr val="FFFFFF"/>
              </a:solidFill>
            </a:endParaRPr>
          </a:p>
          <a:p>
            <a:pPr indent="0" lvl="0" marL="152400" marR="0" rtl="0" algn="l">
              <a:lnSpc>
                <a:spcPct val="100000"/>
              </a:lnSpc>
              <a:spcBef>
                <a:spcPts val="0"/>
              </a:spcBef>
              <a:spcAft>
                <a:spcPts val="0"/>
              </a:spcAft>
              <a:buNone/>
              <a:defRPr sz="1200">
                <a:solidFill>
                  <a:srgbClr val="FFFFFF"/>
                </a:solidFill>
              </a:defRPr>
            </a:pPr>
            <a:r>
              <a:rPr b="1"/>
              <a:t>ACEPTAR </a:t>
            </a:r>
            <a:r>
              <a:t>la participación y contribución de los padres, madres y cuidadores tanto física como verbal </a:t>
            </a:r>
            <a:endParaRPr i="0" sz="1200" u="none" cap="none" strike="noStrike">
              <a:solidFill>
                <a:srgbClr val="FFFFFF"/>
              </a:solidFill>
            </a:endParaRPr>
          </a:p>
          <a:p>
            <a:pPr indent="0" lvl="0" marL="0" marR="0" rtl="0" algn="ctr">
              <a:lnSpc>
                <a:spcPct val="100000"/>
              </a:lnSpc>
              <a:spcBef>
                <a:spcPts val="0"/>
              </a:spcBef>
              <a:spcAft>
                <a:spcPts val="0"/>
              </a:spcAft>
              <a:buNone/>
            </a:pPr>
            <a:endParaRPr b="1" i="0" sz="2800" u="none" cap="none" strike="noStrike">
              <a:solidFill>
                <a:srgbClr val="FFFFFF"/>
              </a:solidFill>
              <a:latin typeface="Arial"/>
              <a:ea typeface="Arial"/>
              <a:cs typeface="Arial"/>
              <a:sym typeface="Arial"/>
            </a:endParaRPr>
          </a:p>
        </p:txBody>
      </p:sp>
      <p:sp>
        <p:nvSpPr>
          <p:cNvPr id="1362" name="Google Shape;1362;p144"/>
          <p:cNvSpPr/>
          <p:nvPr/>
        </p:nvSpPr>
        <p:spPr>
          <a:xfrm>
            <a:off x="2568671" y="1696935"/>
            <a:ext cx="1908900" cy="1895700"/>
          </a:xfrm>
          <a:prstGeom prst="roundRect">
            <a:avLst>
              <a:gd fmla="val 16667" name="adj"/>
            </a:avLst>
          </a:prstGeom>
          <a:solidFill>
            <a:srgbClr val="ED7D31"/>
          </a:solidFill>
          <a:ln>
            <a:noFill/>
          </a:ln>
        </p:spPr>
        <p:txBody>
          <a:bodyPr anchorCtr="0" anchor="t" bIns="91425" lIns="91425" spcFirstLastPara="1" rIns="91425" wrap="square" tIns="91425">
            <a:noAutofit/>
          </a:bodyPr>
          <a:lstStyle/>
          <a:p>
            <a:pPr indent="0" lvl="0" marL="0" marR="0" rtl="0" algn="l">
              <a:lnSpc>
                <a:spcPct val="100000"/>
              </a:lnSpc>
              <a:spcBef>
                <a:spcPts val="1000"/>
              </a:spcBef>
              <a:spcAft>
                <a:spcPts val="0"/>
              </a:spcAft>
              <a:buNone/>
            </a:pPr>
            <a:endParaRPr sz="400">
              <a:solidFill>
                <a:srgbClr val="FFFFFF"/>
              </a:solidFill>
            </a:endParaRPr>
          </a:p>
          <a:p>
            <a:pPr indent="0" lvl="0" marL="133350" marR="0" rtl="0" algn="l">
              <a:lnSpc>
                <a:spcPct val="100000"/>
              </a:lnSpc>
              <a:spcBef>
                <a:spcPts val="1000"/>
              </a:spcBef>
              <a:spcAft>
                <a:spcPts val="0"/>
              </a:spcAft>
              <a:buNone/>
              <a:defRPr sz="1200">
                <a:solidFill>
                  <a:srgbClr val="FFFFFF"/>
                </a:solidFill>
              </a:defRPr>
            </a:pPr>
            <a:r>
              <a:rPr b="1"/>
              <a:t>EXPLORAR </a:t>
            </a:r>
            <a:r>
              <a:t>las experiencias, actitudes, sentimientos y retos compartidos por los padres, madres y cuidadores </a:t>
            </a:r>
            <a:endParaRPr i="0" sz="1400" u="none" cap="none" strike="noStrike">
              <a:solidFill>
                <a:srgbClr val="FFFFFF"/>
              </a:solidFill>
            </a:endParaRPr>
          </a:p>
          <a:p>
            <a:pPr indent="0" lvl="0" marL="0" marR="0" rtl="0" algn="just">
              <a:lnSpc>
                <a:spcPct val="100000"/>
              </a:lnSpc>
              <a:spcBef>
                <a:spcPts val="0"/>
              </a:spcBef>
              <a:spcAft>
                <a:spcPts val="0"/>
              </a:spcAft>
              <a:buClr>
                <a:srgbClr val="000000"/>
              </a:buClr>
              <a:buSzPts val="1100"/>
              <a:buFont typeface="Arial"/>
              <a:buNone/>
            </a:pPr>
            <a:endParaRPr b="0" i="0" sz="1500" u="none" cap="none" strike="noStrike">
              <a:solidFill>
                <a:srgbClr val="FFFFFF"/>
              </a:solidFill>
              <a:latin typeface="Arial"/>
              <a:ea typeface="Arial"/>
              <a:cs typeface="Arial"/>
              <a:sym typeface="Arial"/>
            </a:endParaRPr>
          </a:p>
        </p:txBody>
      </p:sp>
      <p:sp>
        <p:nvSpPr>
          <p:cNvPr id="1363" name="Google Shape;1363;p144"/>
          <p:cNvSpPr/>
          <p:nvPr/>
        </p:nvSpPr>
        <p:spPr>
          <a:xfrm>
            <a:off x="4656929" y="1701693"/>
            <a:ext cx="1908900" cy="1900500"/>
          </a:xfrm>
          <a:prstGeom prst="roundRect">
            <a:avLst>
              <a:gd fmla="val 16667" name="adj"/>
            </a:avLst>
          </a:prstGeom>
          <a:solidFill>
            <a:srgbClr val="E4027C"/>
          </a:solidFill>
          <a:ln>
            <a:noFill/>
          </a:ln>
        </p:spPr>
        <p:txBody>
          <a:bodyPr anchorCtr="0" anchor="t" bIns="91425" lIns="91425" spcFirstLastPara="1" rIns="91425" wrap="square" tIns="91425">
            <a:noAutofit/>
          </a:bodyPr>
          <a:lstStyle/>
          <a:p>
            <a:pPr indent="0" lvl="0" marL="133350" marR="0" rtl="0" algn="l">
              <a:lnSpc>
                <a:spcPct val="100000"/>
              </a:lnSpc>
              <a:spcBef>
                <a:spcPts val="1000"/>
              </a:spcBef>
              <a:spcAft>
                <a:spcPts val="0"/>
              </a:spcAft>
              <a:buNone/>
            </a:pPr>
            <a:endParaRPr b="1" sz="500">
              <a:solidFill>
                <a:srgbClr val="FFFFFF"/>
              </a:solidFill>
            </a:endParaRPr>
          </a:p>
          <a:p>
            <a:pPr indent="0" lvl="0" marL="133350" marR="0" rtl="0" algn="l">
              <a:lnSpc>
                <a:spcPct val="100000"/>
              </a:lnSpc>
              <a:spcBef>
                <a:spcPts val="1000"/>
              </a:spcBef>
              <a:spcAft>
                <a:spcPts val="0"/>
              </a:spcAft>
              <a:buNone/>
              <a:defRPr sz="1200">
                <a:solidFill>
                  <a:srgbClr val="FFFFFF"/>
                </a:solidFill>
              </a:defRPr>
            </a:pPr>
            <a:r>
              <a:rPr b="1"/>
              <a:t>CONECTAR </a:t>
            </a:r>
            <a:r>
              <a:t>la experiencia de los padres, madres y cuidadores con un principio o lección sobre la crianza positiva</a:t>
            </a:r>
            <a:endParaRPr i="0" sz="1400" u="none" cap="none" strike="noStrike">
              <a:solidFill>
                <a:srgbClr val="FFFFFF"/>
              </a:solidFill>
            </a:endParaRPr>
          </a:p>
          <a:p>
            <a:pPr indent="0" lvl="0" marL="0" marR="0" rtl="0" algn="just">
              <a:lnSpc>
                <a:spcPct val="150000"/>
              </a:lnSpc>
              <a:spcBef>
                <a:spcPts val="0"/>
              </a:spcBef>
              <a:spcAft>
                <a:spcPts val="0"/>
              </a:spcAft>
              <a:buClr>
                <a:srgbClr val="000000"/>
              </a:buClr>
              <a:buSzPts val="1100"/>
              <a:buFont typeface="Arial"/>
              <a:buNone/>
            </a:pPr>
            <a:endParaRPr b="0" i="0" sz="900" u="none" cap="none" strike="noStrike">
              <a:solidFill>
                <a:srgbClr val="FFFFFF"/>
              </a:solidFill>
              <a:latin typeface="Arial"/>
              <a:ea typeface="Arial"/>
              <a:cs typeface="Arial"/>
              <a:sym typeface="Arial"/>
            </a:endParaRPr>
          </a:p>
        </p:txBody>
      </p:sp>
      <p:sp>
        <p:nvSpPr>
          <p:cNvPr id="1364" name="Google Shape;1364;p144"/>
          <p:cNvSpPr/>
          <p:nvPr/>
        </p:nvSpPr>
        <p:spPr>
          <a:xfrm>
            <a:off x="1098498" y="1179145"/>
            <a:ext cx="693600" cy="684300"/>
          </a:xfrm>
          <a:prstGeom prst="ellipse">
            <a:avLst/>
          </a:prstGeom>
          <a:solidFill>
            <a:srgbClr val="00969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sp>
        <p:nvSpPr>
          <p:cNvPr id="1365" name="Google Shape;1365;p144"/>
          <p:cNvSpPr/>
          <p:nvPr/>
        </p:nvSpPr>
        <p:spPr>
          <a:xfrm>
            <a:off x="3166060" y="1189663"/>
            <a:ext cx="665100" cy="675000"/>
          </a:xfrm>
          <a:prstGeom prst="ellipse">
            <a:avLst/>
          </a:prstGeom>
          <a:solidFill>
            <a:srgbClr val="ED7D3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sp>
        <p:nvSpPr>
          <p:cNvPr id="1366" name="Google Shape;1366;p144"/>
          <p:cNvSpPr/>
          <p:nvPr/>
        </p:nvSpPr>
        <p:spPr>
          <a:xfrm>
            <a:off x="5280333" y="1239792"/>
            <a:ext cx="655800" cy="646200"/>
          </a:xfrm>
          <a:prstGeom prst="ellipse">
            <a:avLst/>
          </a:prstGeom>
          <a:solidFill>
            <a:srgbClr val="E4327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sp>
        <p:nvSpPr>
          <p:cNvPr id="1367" name="Google Shape;1367;p144"/>
          <p:cNvSpPr/>
          <p:nvPr/>
        </p:nvSpPr>
        <p:spPr>
          <a:xfrm>
            <a:off x="6745171" y="1701693"/>
            <a:ext cx="1908900" cy="1900500"/>
          </a:xfrm>
          <a:prstGeom prst="roundRect">
            <a:avLst>
              <a:gd fmla="val 16667" name="adj"/>
            </a:avLst>
          </a:prstGeom>
          <a:solidFill>
            <a:srgbClr val="019FE4"/>
          </a:solidFill>
          <a:ln>
            <a:noFill/>
          </a:ln>
        </p:spPr>
        <p:txBody>
          <a:bodyPr anchorCtr="0" anchor="t" bIns="91425" lIns="91425" spcFirstLastPara="1" rIns="91425" wrap="square" tIns="91425">
            <a:noAutofit/>
          </a:bodyPr>
          <a:lstStyle/>
          <a:p>
            <a:pPr indent="0" lvl="0" marL="0" marR="0" rtl="0" algn="l">
              <a:lnSpc>
                <a:spcPct val="100000"/>
              </a:lnSpc>
              <a:spcBef>
                <a:spcPts val="1000"/>
              </a:spcBef>
              <a:spcAft>
                <a:spcPts val="0"/>
              </a:spcAft>
              <a:buNone/>
            </a:pPr>
            <a:endParaRPr b="1" sz="300">
              <a:solidFill>
                <a:srgbClr val="FFFFFF"/>
              </a:solidFill>
              <a:latin typeface="Roboto"/>
              <a:ea typeface="Roboto"/>
              <a:cs typeface="Roboto"/>
              <a:sym typeface="Roboto"/>
            </a:endParaRPr>
          </a:p>
          <a:p>
            <a:pPr indent="0" lvl="0" marL="0" marR="0" rtl="0" algn="l">
              <a:lnSpc>
                <a:spcPct val="150000"/>
              </a:lnSpc>
              <a:spcBef>
                <a:spcPts val="0"/>
              </a:spcBef>
              <a:spcAft>
                <a:spcPts val="0"/>
              </a:spcAft>
              <a:buClr>
                <a:srgbClr val="000000"/>
              </a:buClr>
              <a:buSzPts val="1100"/>
              <a:buFont typeface="Arial"/>
              <a:buNone/>
            </a:pPr>
            <a:endParaRPr b="1" sz="600">
              <a:solidFill>
                <a:srgbClr val="FFFFFF"/>
              </a:solidFill>
              <a:latin typeface="Roboto"/>
              <a:ea typeface="Roboto"/>
              <a:cs typeface="Roboto"/>
              <a:sym typeface="Roboto"/>
            </a:endParaRPr>
          </a:p>
          <a:p>
            <a:pPr indent="0" lvl="0" marL="0" marR="0" rtl="0" algn="l">
              <a:lnSpc>
                <a:spcPct val="150000"/>
              </a:lnSpc>
              <a:spcBef>
                <a:spcPts val="0"/>
              </a:spcBef>
              <a:spcAft>
                <a:spcPts val="0"/>
              </a:spcAft>
              <a:buClr>
                <a:srgbClr val="000000"/>
              </a:buClr>
              <a:buSzPts val="1100"/>
              <a:buFont typeface="Arial"/>
              <a:buNone/>
              <a:defRPr sz="1200">
                <a:solidFill>
                  <a:srgbClr val="FFFFFF"/>
                </a:solidFill>
                <a:latin typeface="Roboto"/>
                <a:ea typeface="Roboto"/>
                <a:cs typeface="Roboto"/>
                <a:sym typeface="Roboto"/>
              </a:defRPr>
            </a:pPr>
            <a:r>
              <a:rPr b="1"/>
              <a:t>PRACTICAR </a:t>
            </a:r>
            <a:r>
              <a:t>las nuevas habilidades de crianza positiva en casa. </a:t>
            </a:r>
            <a:endParaRPr i="0" sz="900" u="none" cap="none" strike="noStrike">
              <a:solidFill>
                <a:srgbClr val="FFFFFF"/>
              </a:solidFill>
              <a:latin typeface="Roboto"/>
              <a:ea typeface="Roboto"/>
              <a:cs typeface="Roboto"/>
              <a:sym typeface="Roboto"/>
            </a:endParaRPr>
          </a:p>
        </p:txBody>
      </p:sp>
      <p:sp>
        <p:nvSpPr>
          <p:cNvPr id="1368" name="Google Shape;1368;p144"/>
          <p:cNvSpPr/>
          <p:nvPr/>
        </p:nvSpPr>
        <p:spPr>
          <a:xfrm>
            <a:off x="7368575" y="1239792"/>
            <a:ext cx="655800" cy="646200"/>
          </a:xfrm>
          <a:prstGeom prst="ellipse">
            <a:avLst/>
          </a:prstGeom>
          <a:solidFill>
            <a:srgbClr val="019FE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id="1369" name="Google Shape;1369;p144"/>
          <p:cNvPicPr preferRelativeResize="0"/>
          <p:nvPr/>
        </p:nvPicPr>
        <p:blipFill rotWithShape="1">
          <a:blip r:embed="rId4">
            <a:alphaModFix/>
          </a:blip>
          <a:srcRect b="0" l="0" r="0" t="0"/>
          <a:stretch/>
        </p:blipFill>
        <p:spPr>
          <a:xfrm>
            <a:off x="1194324" y="1280363"/>
            <a:ext cx="500110" cy="481750"/>
          </a:xfrm>
          <a:prstGeom prst="rect">
            <a:avLst/>
          </a:prstGeom>
          <a:noFill/>
          <a:ln>
            <a:noFill/>
          </a:ln>
        </p:spPr>
      </p:pic>
      <p:pic>
        <p:nvPicPr>
          <p:cNvPr id="1370" name="Google Shape;1370;p144"/>
          <p:cNvPicPr preferRelativeResize="0"/>
          <p:nvPr/>
        </p:nvPicPr>
        <p:blipFill>
          <a:blip r:embed="rId5">
            <a:alphaModFix/>
          </a:blip>
          <a:stretch>
            <a:fillRect/>
          </a:stretch>
        </p:blipFill>
        <p:spPr>
          <a:xfrm>
            <a:off x="3297528" y="1280375"/>
            <a:ext cx="379700" cy="379700"/>
          </a:xfrm>
          <a:prstGeom prst="rect">
            <a:avLst/>
          </a:prstGeom>
          <a:noFill/>
          <a:ln>
            <a:noFill/>
          </a:ln>
        </p:spPr>
      </p:pic>
      <p:pic>
        <p:nvPicPr>
          <p:cNvPr id="1371" name="Google Shape;1371;p144"/>
          <p:cNvPicPr preferRelativeResize="0"/>
          <p:nvPr/>
        </p:nvPicPr>
        <p:blipFill>
          <a:blip r:embed="rId6">
            <a:alphaModFix/>
          </a:blip>
          <a:stretch>
            <a:fillRect/>
          </a:stretch>
        </p:blipFill>
        <p:spPr>
          <a:xfrm>
            <a:off x="5464775" y="1392088"/>
            <a:ext cx="270175" cy="270175"/>
          </a:xfrm>
          <a:prstGeom prst="rect">
            <a:avLst/>
          </a:prstGeom>
          <a:noFill/>
          <a:ln>
            <a:noFill/>
          </a:ln>
        </p:spPr>
      </p:pic>
      <p:pic>
        <p:nvPicPr>
          <p:cNvPr id="1372" name="Google Shape;1372;p144"/>
          <p:cNvPicPr preferRelativeResize="0"/>
          <p:nvPr/>
        </p:nvPicPr>
        <p:blipFill>
          <a:blip r:embed="rId7">
            <a:alphaModFix/>
          </a:blip>
          <a:stretch>
            <a:fillRect/>
          </a:stretch>
        </p:blipFill>
        <p:spPr>
          <a:xfrm>
            <a:off x="7564538" y="1392075"/>
            <a:ext cx="270175" cy="270175"/>
          </a:xfrm>
          <a:prstGeom prst="rect">
            <a:avLst/>
          </a:prstGeom>
          <a:noFill/>
          <a:ln>
            <a:noFill/>
          </a:ln>
        </p:spPr>
      </p:pic>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76" name="Shape 1376"/>
        <p:cNvGrpSpPr/>
        <p:nvPr/>
      </p:nvGrpSpPr>
      <p:grpSpPr>
        <a:xfrm>
          <a:off x="0" y="0"/>
          <a:ext cx="0" cy="0"/>
          <a:chOff x="0" y="0"/>
          <a:chExt cx="0" cy="0"/>
        </a:xfrm>
      </p:grpSpPr>
      <p:sp>
        <p:nvSpPr>
          <p:cNvPr id="1377" name="Google Shape;1377;p145"/>
          <p:cNvSpPr/>
          <p:nvPr/>
        </p:nvSpPr>
        <p:spPr>
          <a:xfrm>
            <a:off x="495900" y="96625"/>
            <a:ext cx="2118300" cy="1397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p>
        </p:txBody>
      </p:sp>
      <p:sp>
        <p:nvSpPr>
          <p:cNvPr id="1378" name="Google Shape;1378;p145"/>
          <p:cNvSpPr txBox="1"/>
          <p:nvPr/>
        </p:nvSpPr>
        <p:spPr>
          <a:xfrm>
            <a:off x="632192" y="637427"/>
            <a:ext cx="1839600" cy="640200"/>
          </a:xfrm>
          <a:prstGeom prst="rect">
            <a:avLst/>
          </a:prstGeom>
          <a:noFill/>
          <a:ln>
            <a:noFill/>
          </a:ln>
        </p:spPr>
        <p:txBody>
          <a:bodyPr anchorCtr="0" anchor="t" bIns="91425" lIns="91425" spcFirstLastPara="1" rIns="91425" wrap="square" tIns="91425">
            <a:spAutoFit/>
          </a:bodyPr>
          <a:lstStyle/>
          <a:p>
            <a:pPr indent="0" lvl="0" marL="0" rtl="0" algn="ctr">
              <a:lnSpc>
                <a:spcPct val="80000"/>
              </a:lnSpc>
              <a:spcBef>
                <a:spcPts val="0"/>
              </a:spcBef>
              <a:spcAft>
                <a:spcPts val="0"/>
              </a:spcAft>
              <a:buNone/>
              <a:defRPr b="1" sz="3700">
                <a:solidFill>
                  <a:schemeClr val="lt1"/>
                </a:solidFill>
                <a:latin typeface="Delicious Handrawn"/>
                <a:ea typeface="Delicious Handrawn"/>
                <a:cs typeface="Delicious Handrawn"/>
                <a:sym typeface="Delicious Handrawn"/>
              </a:defRPr>
            </a:pPr>
            <a:r>
              <a:t>ACEPTAR</a:t>
            </a:r>
            <a:endParaRPr>
              <a:latin typeface="Delicious Handrawn"/>
              <a:ea typeface="Delicious Handrawn"/>
              <a:cs typeface="Delicious Handrawn"/>
              <a:sym typeface="Delicious Handrawn"/>
            </a:endParaRPr>
          </a:p>
        </p:txBody>
      </p:sp>
      <p:sp>
        <p:nvSpPr>
          <p:cNvPr id="1379" name="Google Shape;1379;p145"/>
          <p:cNvSpPr/>
          <p:nvPr/>
        </p:nvSpPr>
        <p:spPr>
          <a:xfrm>
            <a:off x="621700" y="-2"/>
            <a:ext cx="1860600" cy="1397700"/>
          </a:xfrm>
          <a:prstGeom prst="rect">
            <a:avLst/>
          </a:prstGeom>
          <a:no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p>
        </p:txBody>
      </p:sp>
      <p:pic>
        <p:nvPicPr>
          <p:cNvPr id="1380" name="Google Shape;1380;p145"/>
          <p:cNvPicPr preferRelativeResize="0"/>
          <p:nvPr/>
        </p:nvPicPr>
        <p:blipFill>
          <a:blip r:embed="rId3">
            <a:alphaModFix/>
          </a:blip>
          <a:stretch>
            <a:fillRect/>
          </a:stretch>
        </p:blipFill>
        <p:spPr>
          <a:xfrm>
            <a:off x="1361331" y="242086"/>
            <a:ext cx="445750" cy="394150"/>
          </a:xfrm>
          <a:prstGeom prst="rect">
            <a:avLst/>
          </a:prstGeom>
          <a:noFill/>
          <a:ln>
            <a:noFill/>
          </a:ln>
        </p:spPr>
      </p:pic>
      <p:pic>
        <p:nvPicPr>
          <p:cNvPr id="1381" name="Google Shape;1381;p145"/>
          <p:cNvPicPr preferRelativeResize="0"/>
          <p:nvPr/>
        </p:nvPicPr>
        <p:blipFill>
          <a:blip r:embed="rId4">
            <a:alphaModFix/>
          </a:blip>
          <a:stretch>
            <a:fillRect/>
          </a:stretch>
        </p:blipFill>
        <p:spPr>
          <a:xfrm>
            <a:off x="495912" y="1745337"/>
            <a:ext cx="1021175" cy="1021175"/>
          </a:xfrm>
          <a:prstGeom prst="rect">
            <a:avLst/>
          </a:prstGeom>
          <a:noFill/>
          <a:ln>
            <a:noFill/>
          </a:ln>
        </p:spPr>
      </p:pic>
      <p:sp>
        <p:nvSpPr>
          <p:cNvPr id="1382" name="Google Shape;1382;p145"/>
          <p:cNvSpPr/>
          <p:nvPr/>
        </p:nvSpPr>
        <p:spPr>
          <a:xfrm>
            <a:off x="2808400" y="312650"/>
            <a:ext cx="4481700" cy="1021200"/>
          </a:xfrm>
          <a:prstGeom prst="wedgeRoundRectCallout">
            <a:avLst>
              <a:gd fmla="val 61226" name="adj1"/>
              <a:gd fmla="val 378" name="adj2"/>
              <a:gd fmla="val 0" name="adj3"/>
            </a:avLst>
          </a:prstGeom>
          <a:solidFill>
            <a:srgbClr val="FCE5CD"/>
          </a:solidFill>
          <a:ln cap="flat" cmpd="sng" w="9525">
            <a:solidFill>
              <a:schemeClr val="lt1"/>
            </a:solidFill>
            <a:prstDash val="solid"/>
            <a:round/>
            <a:headEnd len="sm" w="sm" type="none"/>
            <a:tailEnd len="sm" w="sm" type="none"/>
          </a:ln>
        </p:spPr>
        <p:txBody>
          <a:bodyPr anchorCtr="0" anchor="ctr" bIns="182875" lIns="182875" spcFirstLastPara="1" rIns="182875" wrap="square" tIns="182875">
            <a:noAutofit/>
          </a:bodyPr>
          <a:lstStyle/>
          <a:p>
            <a:pPr indent="0" lvl="0" marL="57150" rtl="0" algn="l">
              <a:spcBef>
                <a:spcPts val="0"/>
              </a:spcBef>
              <a:spcAft>
                <a:spcPts val="0"/>
              </a:spcAft>
              <a:buNone/>
              <a:defRPr sz="1300">
                <a:solidFill>
                  <a:schemeClr val="dk2"/>
                </a:solidFill>
                <a:latin typeface="Noto Sans"/>
                <a:ea typeface="Noto Sans"/>
                <a:cs typeface="Noto Sans"/>
                <a:sym typeface="Noto Sans"/>
              </a:defRPr>
            </a:pPr>
            <a:r>
              <a:t>💡 Hoy vamos a practicar una habilidad para controlar el estrés: el diálogo interno. ¿Alguien quiere compartir algún momento en el que se haya dicho algo negativo a sí mismo?</a:t>
            </a:r>
            <a:endParaRPr sz="1300">
              <a:solidFill>
                <a:schemeClr val="dk2"/>
              </a:solidFill>
              <a:latin typeface="Noto Sans"/>
              <a:ea typeface="Noto Sans"/>
              <a:cs typeface="Noto Sans"/>
              <a:sym typeface="Noto Sans"/>
            </a:endParaRPr>
          </a:p>
          <a:p>
            <a:pPr indent="0" lvl="0" marL="57150" rtl="0" algn="l">
              <a:spcBef>
                <a:spcPts val="0"/>
              </a:spcBef>
              <a:spcAft>
                <a:spcPts val="0"/>
              </a:spcAft>
              <a:buNone/>
            </a:pPr>
            <a:endParaRPr sz="1300">
              <a:solidFill>
                <a:schemeClr val="dk2"/>
              </a:solidFill>
              <a:latin typeface="Noto Sans"/>
              <a:ea typeface="Noto Sans"/>
              <a:cs typeface="Noto Sans"/>
              <a:sym typeface="Noto Sans"/>
            </a:endParaRPr>
          </a:p>
        </p:txBody>
      </p:sp>
      <p:grpSp>
        <p:nvGrpSpPr>
          <p:cNvPr id="1383" name="Google Shape;1383;p145"/>
          <p:cNvGrpSpPr/>
          <p:nvPr/>
        </p:nvGrpSpPr>
        <p:grpSpPr>
          <a:xfrm>
            <a:off x="7610298" y="242075"/>
            <a:ext cx="1114800" cy="1661821"/>
            <a:chOff x="629198" y="1856775"/>
            <a:chExt cx="1114800" cy="1661821"/>
          </a:xfrm>
        </p:grpSpPr>
        <p:pic>
          <p:nvPicPr>
            <p:cNvPr id="1384" name="Google Shape;1384;p145"/>
            <p:cNvPicPr preferRelativeResize="0"/>
            <p:nvPr/>
          </p:nvPicPr>
          <p:blipFill>
            <a:blip r:embed="rId5">
              <a:alphaModFix/>
            </a:blip>
            <a:stretch>
              <a:fillRect/>
            </a:stretch>
          </p:blipFill>
          <p:spPr>
            <a:xfrm>
              <a:off x="698178" y="1856775"/>
              <a:ext cx="959150" cy="959174"/>
            </a:xfrm>
            <a:prstGeom prst="rect">
              <a:avLst/>
            </a:prstGeom>
            <a:noFill/>
            <a:ln>
              <a:noFill/>
            </a:ln>
          </p:spPr>
        </p:pic>
        <p:sp>
          <p:nvSpPr>
            <p:cNvPr id="1385" name="Google Shape;1385;p145"/>
            <p:cNvSpPr txBox="1"/>
            <p:nvPr/>
          </p:nvSpPr>
          <p:spPr>
            <a:xfrm>
              <a:off x="629198" y="2816596"/>
              <a:ext cx="1114800" cy="702000"/>
            </a:xfrm>
            <a:prstGeom prst="rect">
              <a:avLst/>
            </a:prstGeom>
            <a:noFill/>
            <a:ln>
              <a:noFill/>
            </a:ln>
          </p:spPr>
          <p:txBody>
            <a:bodyPr anchorCtr="0" anchor="t" bIns="91425" lIns="91425" spcFirstLastPara="1" rIns="91425" wrap="square" tIns="91425">
              <a:spAutoFit/>
            </a:bodyPr>
            <a:lstStyle/>
            <a:p>
              <a:pPr indent="0" lvl="0" marL="0" rtl="0" algn="ctr">
                <a:lnSpc>
                  <a:spcPct val="80000"/>
                </a:lnSpc>
                <a:spcBef>
                  <a:spcPts val="0"/>
                </a:spcBef>
                <a:spcAft>
                  <a:spcPts val="0"/>
                </a:spcAft>
                <a:buNone/>
                <a:defRPr>
                  <a:solidFill>
                    <a:srgbClr val="544832"/>
                  </a:solidFill>
                  <a:latin typeface="Oswald"/>
                  <a:ea typeface="Oswald"/>
                  <a:cs typeface="Oswald"/>
                  <a:sym typeface="Oswald"/>
                </a:defRPr>
              </a:pPr>
              <a:r>
                <a:t>Facilitador de Crianza con Conciencia+  </a:t>
              </a:r>
              <a:endParaRPr>
                <a:solidFill>
                  <a:srgbClr val="544832"/>
                </a:solidFill>
                <a:latin typeface="Oswald"/>
                <a:ea typeface="Oswald"/>
                <a:cs typeface="Oswald"/>
                <a:sym typeface="Oswald"/>
              </a:endParaRPr>
            </a:p>
          </p:txBody>
        </p:sp>
      </p:grpSp>
      <p:sp>
        <p:nvSpPr>
          <p:cNvPr id="1386" name="Google Shape;1386;p145"/>
          <p:cNvSpPr/>
          <p:nvPr/>
        </p:nvSpPr>
        <p:spPr>
          <a:xfrm>
            <a:off x="2111650" y="1811600"/>
            <a:ext cx="4481700" cy="1021200"/>
          </a:xfrm>
          <a:prstGeom prst="wedgeRoundRectCallout">
            <a:avLst>
              <a:gd fmla="val -63553" name="adj1"/>
              <a:gd fmla="val 8994" name="adj2"/>
              <a:gd fmla="val 0" name="adj3"/>
            </a:avLst>
          </a:prstGeom>
          <a:solidFill>
            <a:srgbClr val="EAD1DC"/>
          </a:solidFill>
          <a:ln cap="flat" cmpd="sng" w="9525">
            <a:solidFill>
              <a:schemeClr val="lt1"/>
            </a:solidFill>
            <a:prstDash val="solid"/>
            <a:round/>
            <a:headEnd len="sm" w="sm" type="none"/>
            <a:tailEnd len="sm" w="sm" type="none"/>
          </a:ln>
        </p:spPr>
        <p:txBody>
          <a:bodyPr anchorCtr="0" anchor="ctr" bIns="182875" lIns="182875" spcFirstLastPara="1" rIns="182875" wrap="square" tIns="182875">
            <a:noAutofit/>
          </a:bodyPr>
          <a:lstStyle/>
          <a:p>
            <a:pPr indent="0" lvl="0" marL="57150" rtl="0" algn="l">
              <a:spcBef>
                <a:spcPts val="0"/>
              </a:spcBef>
              <a:spcAft>
                <a:spcPts val="0"/>
              </a:spcAft>
              <a:buNone/>
              <a:defRPr sz="1300">
                <a:solidFill>
                  <a:schemeClr val="dk2"/>
                </a:solidFill>
                <a:latin typeface="Noto Sans"/>
                <a:ea typeface="Noto Sans"/>
                <a:cs typeface="Noto Sans"/>
                <a:sym typeface="Noto Sans"/>
              </a:defRPr>
            </a:pPr>
            <a:r>
              <a:t>Ayer mi adolescente me ignoró cuando quise que compartiéramos un tiempo 1 a 1. ¡Siento que estoy fracasando en esto de la crianza! </a:t>
            </a:r>
            <a:endParaRPr sz="1300">
              <a:solidFill>
                <a:schemeClr val="dk2"/>
              </a:solidFill>
              <a:latin typeface="Noto Sans"/>
              <a:ea typeface="Noto Sans"/>
              <a:cs typeface="Noto Sans"/>
              <a:sym typeface="Noto Sans"/>
            </a:endParaRPr>
          </a:p>
        </p:txBody>
      </p:sp>
      <p:sp>
        <p:nvSpPr>
          <p:cNvPr id="1387" name="Google Shape;1387;p145"/>
          <p:cNvSpPr txBox="1"/>
          <p:nvPr/>
        </p:nvSpPr>
        <p:spPr>
          <a:xfrm>
            <a:off x="449085" y="2832796"/>
            <a:ext cx="1114800" cy="529500"/>
          </a:xfrm>
          <a:prstGeom prst="rect">
            <a:avLst/>
          </a:prstGeom>
          <a:noFill/>
          <a:ln>
            <a:noFill/>
          </a:ln>
        </p:spPr>
        <p:txBody>
          <a:bodyPr anchorCtr="0" anchor="t" bIns="91425" lIns="91425" spcFirstLastPara="1" rIns="91425" wrap="square" tIns="91425">
            <a:spAutoFit/>
          </a:bodyPr>
          <a:lstStyle/>
          <a:p>
            <a:pPr indent="0" lvl="0" marL="0" rtl="0" algn="ctr">
              <a:lnSpc>
                <a:spcPct val="80000"/>
              </a:lnSpc>
              <a:spcBef>
                <a:spcPts val="0"/>
              </a:spcBef>
              <a:spcAft>
                <a:spcPts val="0"/>
              </a:spcAft>
              <a:buNone/>
              <a:defRPr>
                <a:solidFill>
                  <a:srgbClr val="544832"/>
                </a:solidFill>
                <a:latin typeface="Oswald"/>
                <a:ea typeface="Oswald"/>
                <a:cs typeface="Oswald"/>
                <a:sym typeface="Oswald"/>
              </a:defRPr>
            </a:pPr>
            <a:r>
              <a:t>Isabel </a:t>
            </a:r>
            <a:br>
              <a:rPr lang="en-US">
                <a:solidFill>
                  <a:srgbClr val="544832"/>
                </a:solidFill>
                <a:latin typeface="Oswald"/>
                <a:ea typeface="Oswald"/>
                <a:cs typeface="Oswald"/>
                <a:sym typeface="Oswald"/>
              </a:rPr>
            </a:br>
            <a:r>
              <a:t>Madre </a:t>
            </a:r>
            <a:endParaRPr>
              <a:solidFill>
                <a:srgbClr val="544832"/>
              </a:solidFill>
              <a:latin typeface="Oswald"/>
              <a:ea typeface="Oswald"/>
              <a:cs typeface="Oswald"/>
              <a:sym typeface="Oswald"/>
            </a:endParaRPr>
          </a:p>
        </p:txBody>
      </p:sp>
      <p:sp>
        <p:nvSpPr>
          <p:cNvPr id="1388" name="Google Shape;1388;p145"/>
          <p:cNvSpPr/>
          <p:nvPr/>
        </p:nvSpPr>
        <p:spPr>
          <a:xfrm>
            <a:off x="2808400" y="3000400"/>
            <a:ext cx="4481700" cy="1021200"/>
          </a:xfrm>
          <a:prstGeom prst="wedgeRoundRectCallout">
            <a:avLst>
              <a:gd fmla="val 61226" name="adj1"/>
              <a:gd fmla="val 378" name="adj2"/>
              <a:gd fmla="val 0" name="adj3"/>
            </a:avLst>
          </a:prstGeom>
          <a:solidFill>
            <a:srgbClr val="FCE5CD"/>
          </a:solidFill>
          <a:ln cap="flat" cmpd="sng" w="9525">
            <a:solidFill>
              <a:schemeClr val="lt1"/>
            </a:solidFill>
            <a:prstDash val="solid"/>
            <a:round/>
            <a:headEnd len="sm" w="sm" type="none"/>
            <a:tailEnd len="sm" w="sm" type="none"/>
          </a:ln>
        </p:spPr>
        <p:txBody>
          <a:bodyPr anchorCtr="0" anchor="ctr" bIns="182875" lIns="182875" spcFirstLastPara="1" rIns="182875" wrap="square" tIns="182875">
            <a:noAutofit/>
          </a:bodyPr>
          <a:lstStyle/>
          <a:p>
            <a:pPr indent="0" lvl="0" marL="57150" rtl="0" algn="l">
              <a:spcBef>
                <a:spcPts val="0"/>
              </a:spcBef>
              <a:spcAft>
                <a:spcPts val="0"/>
              </a:spcAft>
              <a:buNone/>
              <a:defRPr sz="1300">
                <a:solidFill>
                  <a:schemeClr val="dk2"/>
                </a:solidFill>
                <a:latin typeface="Noto Sans"/>
                <a:ea typeface="Noto Sans"/>
                <a:cs typeface="Noto Sans"/>
                <a:sym typeface="Noto Sans"/>
              </a:defRPr>
            </a:pPr>
            <a:r>
              <a:t>Gracias por compartirlo, Isabel. Parece que tuviste un momento difícil cuando tu adolescente no quiso pasar tiempo contigo. Agradezco tu sinceridad al compartirlo. </a:t>
            </a:r>
            <a:endParaRPr sz="1300">
              <a:solidFill>
                <a:schemeClr val="dk2"/>
              </a:solidFill>
              <a:latin typeface="Noto Sans"/>
              <a:ea typeface="Noto Sans"/>
              <a:cs typeface="Noto Sans"/>
              <a:sym typeface="Noto Sans"/>
            </a:endParaRPr>
          </a:p>
        </p:txBody>
      </p:sp>
      <p:grpSp>
        <p:nvGrpSpPr>
          <p:cNvPr id="1389" name="Google Shape;1389;p145"/>
          <p:cNvGrpSpPr/>
          <p:nvPr/>
        </p:nvGrpSpPr>
        <p:grpSpPr>
          <a:xfrm>
            <a:off x="7610298" y="2929825"/>
            <a:ext cx="1114800" cy="1661821"/>
            <a:chOff x="629198" y="1856775"/>
            <a:chExt cx="1114800" cy="1661821"/>
          </a:xfrm>
        </p:grpSpPr>
        <p:pic>
          <p:nvPicPr>
            <p:cNvPr id="1390" name="Google Shape;1390;p145"/>
            <p:cNvPicPr preferRelativeResize="0"/>
            <p:nvPr/>
          </p:nvPicPr>
          <p:blipFill>
            <a:blip r:embed="rId5">
              <a:alphaModFix/>
            </a:blip>
            <a:stretch>
              <a:fillRect/>
            </a:stretch>
          </p:blipFill>
          <p:spPr>
            <a:xfrm>
              <a:off x="698178" y="1856775"/>
              <a:ext cx="959150" cy="959174"/>
            </a:xfrm>
            <a:prstGeom prst="rect">
              <a:avLst/>
            </a:prstGeom>
            <a:noFill/>
            <a:ln>
              <a:noFill/>
            </a:ln>
          </p:spPr>
        </p:pic>
        <p:sp>
          <p:nvSpPr>
            <p:cNvPr id="1391" name="Google Shape;1391;p145"/>
            <p:cNvSpPr txBox="1"/>
            <p:nvPr/>
          </p:nvSpPr>
          <p:spPr>
            <a:xfrm>
              <a:off x="629198" y="2816596"/>
              <a:ext cx="1114800" cy="702000"/>
            </a:xfrm>
            <a:prstGeom prst="rect">
              <a:avLst/>
            </a:prstGeom>
            <a:noFill/>
            <a:ln>
              <a:noFill/>
            </a:ln>
          </p:spPr>
          <p:txBody>
            <a:bodyPr anchorCtr="0" anchor="t" bIns="91425" lIns="91425" spcFirstLastPara="1" rIns="91425" wrap="square" tIns="91425">
              <a:spAutoFit/>
            </a:bodyPr>
            <a:lstStyle/>
            <a:p>
              <a:pPr indent="0" lvl="0" marL="0" rtl="0" algn="ctr">
                <a:lnSpc>
                  <a:spcPct val="80000"/>
                </a:lnSpc>
                <a:spcBef>
                  <a:spcPts val="0"/>
                </a:spcBef>
                <a:spcAft>
                  <a:spcPts val="0"/>
                </a:spcAft>
                <a:buNone/>
                <a:defRPr>
                  <a:solidFill>
                    <a:srgbClr val="544832"/>
                  </a:solidFill>
                  <a:latin typeface="Oswald"/>
                  <a:ea typeface="Oswald"/>
                  <a:cs typeface="Oswald"/>
                  <a:sym typeface="Oswald"/>
                </a:defRPr>
              </a:pPr>
              <a:r>
                <a:t>Facilitador de Crianza con Conciencia+  </a:t>
              </a:r>
              <a:endParaRPr>
                <a:solidFill>
                  <a:srgbClr val="544832"/>
                </a:solidFill>
                <a:latin typeface="Oswald"/>
                <a:ea typeface="Oswald"/>
                <a:cs typeface="Oswald"/>
                <a:sym typeface="Oswald"/>
              </a:endParaRPr>
            </a:p>
          </p:txBody>
        </p:sp>
      </p:gr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95" name="Shape 1395"/>
        <p:cNvGrpSpPr/>
        <p:nvPr/>
      </p:nvGrpSpPr>
      <p:grpSpPr>
        <a:xfrm>
          <a:off x="0" y="0"/>
          <a:ext cx="0" cy="0"/>
          <a:chOff x="0" y="0"/>
          <a:chExt cx="0" cy="0"/>
        </a:xfrm>
      </p:grpSpPr>
      <p:sp>
        <p:nvSpPr>
          <p:cNvPr id="1396" name="Google Shape;1396;p146"/>
          <p:cNvSpPr/>
          <p:nvPr/>
        </p:nvSpPr>
        <p:spPr>
          <a:xfrm>
            <a:off x="6694775" y="96625"/>
            <a:ext cx="2118300" cy="1397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p>
        </p:txBody>
      </p:sp>
      <p:sp>
        <p:nvSpPr>
          <p:cNvPr id="1397" name="Google Shape;1397;p146"/>
          <p:cNvSpPr txBox="1"/>
          <p:nvPr/>
        </p:nvSpPr>
        <p:spPr>
          <a:xfrm>
            <a:off x="6831067" y="637427"/>
            <a:ext cx="1839600" cy="640200"/>
          </a:xfrm>
          <a:prstGeom prst="rect">
            <a:avLst/>
          </a:prstGeom>
          <a:noFill/>
          <a:ln>
            <a:noFill/>
          </a:ln>
        </p:spPr>
        <p:txBody>
          <a:bodyPr anchorCtr="0" anchor="t" bIns="91425" lIns="91425" spcFirstLastPara="1" rIns="91425" wrap="square" tIns="91425">
            <a:spAutoFit/>
          </a:bodyPr>
          <a:lstStyle/>
          <a:p>
            <a:pPr indent="0" lvl="0" marL="0" rtl="0" algn="ctr">
              <a:lnSpc>
                <a:spcPct val="80000"/>
              </a:lnSpc>
              <a:spcBef>
                <a:spcPts val="0"/>
              </a:spcBef>
              <a:spcAft>
                <a:spcPts val="0"/>
              </a:spcAft>
              <a:buNone/>
              <a:defRPr b="1" sz="3700">
                <a:solidFill>
                  <a:schemeClr val="lt1"/>
                </a:solidFill>
                <a:latin typeface="Delicious Handrawn"/>
                <a:ea typeface="Delicious Handrawn"/>
                <a:cs typeface="Delicious Handrawn"/>
                <a:sym typeface="Delicious Handrawn"/>
              </a:defRPr>
            </a:pPr>
            <a:r>
              <a:t>ACEPTAR</a:t>
            </a:r>
            <a:endParaRPr>
              <a:latin typeface="Delicious Handrawn"/>
              <a:ea typeface="Delicious Handrawn"/>
              <a:cs typeface="Delicious Handrawn"/>
              <a:sym typeface="Delicious Handrawn"/>
            </a:endParaRPr>
          </a:p>
        </p:txBody>
      </p:sp>
      <p:sp>
        <p:nvSpPr>
          <p:cNvPr id="1398" name="Google Shape;1398;p146"/>
          <p:cNvSpPr/>
          <p:nvPr/>
        </p:nvSpPr>
        <p:spPr>
          <a:xfrm>
            <a:off x="6820575" y="-2"/>
            <a:ext cx="1860600" cy="1397700"/>
          </a:xfrm>
          <a:prstGeom prst="rect">
            <a:avLst/>
          </a:prstGeom>
          <a:no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p>
        </p:txBody>
      </p:sp>
      <p:pic>
        <p:nvPicPr>
          <p:cNvPr id="1399" name="Google Shape;1399;p146"/>
          <p:cNvPicPr preferRelativeResize="0"/>
          <p:nvPr/>
        </p:nvPicPr>
        <p:blipFill>
          <a:blip r:embed="rId3">
            <a:alphaModFix/>
          </a:blip>
          <a:stretch>
            <a:fillRect/>
          </a:stretch>
        </p:blipFill>
        <p:spPr>
          <a:xfrm>
            <a:off x="7560206" y="242086"/>
            <a:ext cx="445750" cy="394150"/>
          </a:xfrm>
          <a:prstGeom prst="rect">
            <a:avLst/>
          </a:prstGeom>
          <a:noFill/>
          <a:ln>
            <a:noFill/>
          </a:ln>
        </p:spPr>
      </p:pic>
      <p:pic>
        <p:nvPicPr>
          <p:cNvPr id="1400" name="Google Shape;1400;p146"/>
          <p:cNvPicPr preferRelativeResize="0"/>
          <p:nvPr/>
        </p:nvPicPr>
        <p:blipFill>
          <a:blip r:embed="rId4">
            <a:alphaModFix/>
          </a:blip>
          <a:stretch>
            <a:fillRect/>
          </a:stretch>
        </p:blipFill>
        <p:spPr>
          <a:xfrm>
            <a:off x="289687" y="338162"/>
            <a:ext cx="1021175" cy="1021175"/>
          </a:xfrm>
          <a:prstGeom prst="rect">
            <a:avLst/>
          </a:prstGeom>
          <a:noFill/>
          <a:ln>
            <a:noFill/>
          </a:ln>
        </p:spPr>
      </p:pic>
      <p:sp>
        <p:nvSpPr>
          <p:cNvPr id="1401" name="Google Shape;1401;p146"/>
          <p:cNvSpPr/>
          <p:nvPr/>
        </p:nvSpPr>
        <p:spPr>
          <a:xfrm>
            <a:off x="1905425" y="404425"/>
            <a:ext cx="4481700" cy="1550700"/>
          </a:xfrm>
          <a:prstGeom prst="wedgeRoundRectCallout">
            <a:avLst>
              <a:gd fmla="val -63553" name="adj1"/>
              <a:gd fmla="val 8994" name="adj2"/>
              <a:gd fmla="val 0" name="adj3"/>
            </a:avLst>
          </a:prstGeom>
          <a:solidFill>
            <a:srgbClr val="EAD1DC"/>
          </a:solidFill>
          <a:ln cap="flat" cmpd="sng" w="9525">
            <a:solidFill>
              <a:schemeClr val="lt1"/>
            </a:solidFill>
            <a:prstDash val="solid"/>
            <a:round/>
            <a:headEnd len="sm" w="sm" type="none"/>
            <a:tailEnd len="sm" w="sm" type="none"/>
          </a:ln>
        </p:spPr>
        <p:txBody>
          <a:bodyPr anchorCtr="0" anchor="ctr" bIns="182875" lIns="182875" spcFirstLastPara="1" rIns="182875" wrap="square" tIns="182875">
            <a:noAutofit/>
          </a:bodyPr>
          <a:lstStyle/>
          <a:p>
            <a:pPr indent="0" lvl="0" marL="57150" rtl="0" algn="l">
              <a:spcBef>
                <a:spcPts val="0"/>
              </a:spcBef>
              <a:spcAft>
                <a:spcPts val="0"/>
              </a:spcAft>
              <a:buNone/>
            </a:pPr>
            <a:endParaRPr sz="1300">
              <a:solidFill>
                <a:schemeClr val="dk2"/>
              </a:solidFill>
              <a:latin typeface="Noto Sans"/>
              <a:ea typeface="Noto Sans"/>
              <a:cs typeface="Noto Sans"/>
              <a:sym typeface="Noto Sans"/>
            </a:endParaRPr>
          </a:p>
          <a:p>
            <a:pPr indent="0" lvl="0" marL="57150" rtl="0" algn="l">
              <a:spcBef>
                <a:spcPts val="0"/>
              </a:spcBef>
              <a:spcAft>
                <a:spcPts val="0"/>
              </a:spcAft>
              <a:buNone/>
              <a:defRPr sz="1700">
                <a:solidFill>
                  <a:schemeClr val="dk2"/>
                </a:solidFill>
                <a:latin typeface="Noto Sans"/>
                <a:ea typeface="Noto Sans"/>
                <a:cs typeface="Noto Sans"/>
                <a:sym typeface="Noto Sans"/>
              </a:defRPr>
            </a:pPr>
            <a:r>
              <a:t>Ayer mi adolescente me ignoró cuando quise que compartiéramos un tiempo 1 a 1. ¡Siento que estoy fracasando en esto de la crianza! </a:t>
            </a:r>
            <a:endParaRPr sz="2400">
              <a:solidFill>
                <a:schemeClr val="dk2"/>
              </a:solidFill>
              <a:latin typeface="Noto Sans"/>
              <a:ea typeface="Noto Sans"/>
              <a:cs typeface="Noto Sans"/>
              <a:sym typeface="Noto Sans"/>
            </a:endParaRPr>
          </a:p>
          <a:p>
            <a:pPr indent="0" lvl="0" marL="57150" rtl="0" algn="l">
              <a:spcBef>
                <a:spcPts val="0"/>
              </a:spcBef>
              <a:spcAft>
                <a:spcPts val="0"/>
              </a:spcAft>
              <a:buNone/>
            </a:pPr>
            <a:endParaRPr sz="1700">
              <a:solidFill>
                <a:schemeClr val="dk2"/>
              </a:solidFill>
              <a:latin typeface="Noto Sans"/>
              <a:ea typeface="Noto Sans"/>
              <a:cs typeface="Noto Sans"/>
              <a:sym typeface="Noto Sans"/>
            </a:endParaRPr>
          </a:p>
        </p:txBody>
      </p:sp>
      <p:sp>
        <p:nvSpPr>
          <p:cNvPr id="1402" name="Google Shape;1402;p146"/>
          <p:cNvSpPr txBox="1"/>
          <p:nvPr/>
        </p:nvSpPr>
        <p:spPr>
          <a:xfrm>
            <a:off x="242860" y="1425621"/>
            <a:ext cx="1114800" cy="529500"/>
          </a:xfrm>
          <a:prstGeom prst="rect">
            <a:avLst/>
          </a:prstGeom>
          <a:noFill/>
          <a:ln>
            <a:noFill/>
          </a:ln>
        </p:spPr>
        <p:txBody>
          <a:bodyPr anchorCtr="0" anchor="t" bIns="91425" lIns="91425" spcFirstLastPara="1" rIns="91425" wrap="square" tIns="91425">
            <a:spAutoFit/>
          </a:bodyPr>
          <a:lstStyle/>
          <a:p>
            <a:pPr indent="0" lvl="0" marL="0" rtl="0" algn="ctr">
              <a:lnSpc>
                <a:spcPct val="80000"/>
              </a:lnSpc>
              <a:spcBef>
                <a:spcPts val="0"/>
              </a:spcBef>
              <a:spcAft>
                <a:spcPts val="0"/>
              </a:spcAft>
              <a:buNone/>
              <a:defRPr>
                <a:solidFill>
                  <a:srgbClr val="544832"/>
                </a:solidFill>
                <a:latin typeface="Oswald"/>
                <a:ea typeface="Oswald"/>
                <a:cs typeface="Oswald"/>
                <a:sym typeface="Oswald"/>
              </a:defRPr>
            </a:pPr>
            <a:r>
              <a:t>Isabel </a:t>
            </a:r>
            <a:br>
              <a:rPr lang="en-US">
                <a:solidFill>
                  <a:srgbClr val="544832"/>
                </a:solidFill>
                <a:latin typeface="Oswald"/>
                <a:ea typeface="Oswald"/>
                <a:cs typeface="Oswald"/>
                <a:sym typeface="Oswald"/>
              </a:rPr>
            </a:br>
            <a:r>
              <a:t>Madre </a:t>
            </a:r>
            <a:endParaRPr>
              <a:solidFill>
                <a:srgbClr val="544832"/>
              </a:solidFill>
              <a:latin typeface="Oswald"/>
              <a:ea typeface="Oswald"/>
              <a:cs typeface="Oswald"/>
              <a:sym typeface="Oswald"/>
            </a:endParaRPr>
          </a:p>
        </p:txBody>
      </p:sp>
      <p:sp>
        <p:nvSpPr>
          <p:cNvPr id="1403" name="Google Shape;1403;p146"/>
          <p:cNvSpPr/>
          <p:nvPr/>
        </p:nvSpPr>
        <p:spPr>
          <a:xfrm>
            <a:off x="1758975" y="2559625"/>
            <a:ext cx="5531100" cy="1461900"/>
          </a:xfrm>
          <a:prstGeom prst="wedgeRoundRectCallout">
            <a:avLst>
              <a:gd fmla="val 61226" name="adj1"/>
              <a:gd fmla="val 378" name="adj2"/>
              <a:gd fmla="val 0" name="adj3"/>
            </a:avLst>
          </a:prstGeom>
          <a:solidFill>
            <a:srgbClr val="FCE5CD"/>
          </a:solidFill>
          <a:ln cap="flat" cmpd="sng" w="9525">
            <a:solidFill>
              <a:schemeClr val="lt1"/>
            </a:solidFill>
            <a:prstDash val="solid"/>
            <a:round/>
            <a:headEnd len="sm" w="sm" type="none"/>
            <a:tailEnd len="sm" w="sm" type="none"/>
          </a:ln>
        </p:spPr>
        <p:txBody>
          <a:bodyPr anchorCtr="0" anchor="ctr" bIns="182875" lIns="182875" spcFirstLastPara="1" rIns="182875" wrap="square" tIns="182875">
            <a:noAutofit/>
          </a:bodyPr>
          <a:lstStyle/>
          <a:p>
            <a:pPr indent="0" lvl="0" marL="57150" rtl="0" algn="l">
              <a:spcBef>
                <a:spcPts val="0"/>
              </a:spcBef>
              <a:spcAft>
                <a:spcPts val="0"/>
              </a:spcAft>
              <a:buNone/>
              <a:defRPr sz="1600">
                <a:latin typeface="Noto Sans"/>
                <a:ea typeface="Noto Sans"/>
                <a:cs typeface="Noto Sans"/>
                <a:sym typeface="Noto Sans"/>
              </a:defRPr>
            </a:pPr>
            <a:r>
              <a:rPr>
                <a:solidFill>
                  <a:schemeClr val="dk2"/>
                </a:solidFill>
                <a:highlight>
                  <a:schemeClr val="accent2"/>
                </a:highlight>
              </a:rPr>
              <a:t>Gracias por compartirlo, Isabel.</a:t>
            </a:r>
            <a:r>
              <a:rPr>
                <a:solidFill>
                  <a:schemeClr val="dk2"/>
                </a:solidFill>
              </a:rPr>
              <a:t> </a:t>
            </a:r>
            <a:r>
              <a:rPr>
                <a:solidFill>
                  <a:schemeClr val="lt1"/>
                </a:solidFill>
                <a:highlight>
                  <a:srgbClr val="00969A"/>
                </a:highlight>
              </a:rPr>
              <a:t>Parece que tuviste un momento difícil cuando tu adolescente no quiso pasar tiempo contigo.</a:t>
            </a:r>
            <a:r>
              <a:rPr>
                <a:solidFill>
                  <a:schemeClr val="dk2"/>
                </a:solidFill>
              </a:rPr>
              <a:t> </a:t>
            </a:r>
            <a:r>
              <a:rPr>
                <a:solidFill>
                  <a:schemeClr val="dk2"/>
                </a:solidFill>
                <a:highlight>
                  <a:srgbClr val="019FE4"/>
                </a:highlight>
              </a:rPr>
              <a:t>Es normal sentir que estamos fracasando cuando las cosas salen mal, sobre todo cuando realmente intentamos hacer la diferencia. </a:t>
            </a:r>
            <a:endParaRPr sz="1600">
              <a:solidFill>
                <a:schemeClr val="dk2"/>
              </a:solidFill>
              <a:highlight>
                <a:srgbClr val="019FE4"/>
              </a:highlight>
              <a:latin typeface="Noto Sans"/>
              <a:ea typeface="Noto Sans"/>
              <a:cs typeface="Noto Sans"/>
              <a:sym typeface="Noto Sans"/>
            </a:endParaRPr>
          </a:p>
          <a:p>
            <a:pPr indent="0" lvl="0" marL="57150" rtl="0" algn="l">
              <a:spcBef>
                <a:spcPts val="0"/>
              </a:spcBef>
              <a:spcAft>
                <a:spcPts val="0"/>
              </a:spcAft>
              <a:buNone/>
            </a:pPr>
            <a:endParaRPr sz="900">
              <a:solidFill>
                <a:schemeClr val="dk2"/>
              </a:solidFill>
              <a:latin typeface="Noto Sans"/>
              <a:ea typeface="Noto Sans"/>
              <a:cs typeface="Noto Sans"/>
              <a:sym typeface="Noto Sans"/>
            </a:endParaRPr>
          </a:p>
        </p:txBody>
      </p:sp>
      <p:grpSp>
        <p:nvGrpSpPr>
          <p:cNvPr id="1404" name="Google Shape;1404;p146"/>
          <p:cNvGrpSpPr/>
          <p:nvPr/>
        </p:nvGrpSpPr>
        <p:grpSpPr>
          <a:xfrm>
            <a:off x="7610298" y="2929825"/>
            <a:ext cx="1114800" cy="1661821"/>
            <a:chOff x="629198" y="1856775"/>
            <a:chExt cx="1114800" cy="1661821"/>
          </a:xfrm>
        </p:grpSpPr>
        <p:pic>
          <p:nvPicPr>
            <p:cNvPr id="1405" name="Google Shape;1405;p146"/>
            <p:cNvPicPr preferRelativeResize="0"/>
            <p:nvPr/>
          </p:nvPicPr>
          <p:blipFill>
            <a:blip r:embed="rId5">
              <a:alphaModFix/>
            </a:blip>
            <a:stretch>
              <a:fillRect/>
            </a:stretch>
          </p:blipFill>
          <p:spPr>
            <a:xfrm>
              <a:off x="698178" y="1856775"/>
              <a:ext cx="959150" cy="959174"/>
            </a:xfrm>
            <a:prstGeom prst="rect">
              <a:avLst/>
            </a:prstGeom>
            <a:noFill/>
            <a:ln>
              <a:noFill/>
            </a:ln>
          </p:spPr>
        </p:pic>
        <p:sp>
          <p:nvSpPr>
            <p:cNvPr id="1406" name="Google Shape;1406;p146"/>
            <p:cNvSpPr txBox="1"/>
            <p:nvPr/>
          </p:nvSpPr>
          <p:spPr>
            <a:xfrm>
              <a:off x="629198" y="2816596"/>
              <a:ext cx="1114800" cy="702000"/>
            </a:xfrm>
            <a:prstGeom prst="rect">
              <a:avLst/>
            </a:prstGeom>
            <a:noFill/>
            <a:ln>
              <a:noFill/>
            </a:ln>
          </p:spPr>
          <p:txBody>
            <a:bodyPr anchorCtr="0" anchor="t" bIns="91425" lIns="91425" spcFirstLastPara="1" rIns="91425" wrap="square" tIns="91425">
              <a:spAutoFit/>
            </a:bodyPr>
            <a:lstStyle/>
            <a:p>
              <a:pPr indent="0" lvl="0" marL="0" rtl="0" algn="ctr">
                <a:lnSpc>
                  <a:spcPct val="80000"/>
                </a:lnSpc>
                <a:spcBef>
                  <a:spcPts val="0"/>
                </a:spcBef>
                <a:spcAft>
                  <a:spcPts val="0"/>
                </a:spcAft>
                <a:buNone/>
                <a:defRPr>
                  <a:solidFill>
                    <a:srgbClr val="544832"/>
                  </a:solidFill>
                  <a:latin typeface="Oswald"/>
                  <a:ea typeface="Oswald"/>
                  <a:cs typeface="Oswald"/>
                  <a:sym typeface="Oswald"/>
                </a:defRPr>
              </a:pPr>
              <a:r>
                <a:t>Facilitador de Crianza con Conciencia+  </a:t>
              </a:r>
              <a:endParaRPr>
                <a:solidFill>
                  <a:srgbClr val="544832"/>
                </a:solidFill>
                <a:latin typeface="Oswald"/>
                <a:ea typeface="Oswald"/>
                <a:cs typeface="Oswald"/>
                <a:sym typeface="Oswald"/>
              </a:endParaRPr>
            </a:p>
          </p:txBody>
        </p:sp>
      </p:grpSp>
      <p:cxnSp>
        <p:nvCxnSpPr>
          <p:cNvPr id="1407" name="Google Shape;1407;p146"/>
          <p:cNvCxnSpPr>
            <a:endCxn id="1408" idx="3"/>
          </p:cNvCxnSpPr>
          <p:nvPr/>
        </p:nvCxnSpPr>
        <p:spPr>
          <a:xfrm rot="10800000">
            <a:off x="1577250" y="2894239"/>
            <a:ext cx="1831500" cy="5100"/>
          </a:xfrm>
          <a:prstGeom prst="straightConnector1">
            <a:avLst/>
          </a:prstGeom>
          <a:noFill/>
          <a:ln cap="flat" cmpd="sng" w="9525">
            <a:solidFill>
              <a:schemeClr val="dk2"/>
            </a:solidFill>
            <a:prstDash val="solid"/>
            <a:round/>
            <a:headEnd len="med" w="med" type="none"/>
            <a:tailEnd len="med" w="med" type="none"/>
          </a:ln>
        </p:spPr>
      </p:cxnSp>
      <p:sp>
        <p:nvSpPr>
          <p:cNvPr id="1408" name="Google Shape;1408;p146"/>
          <p:cNvSpPr txBox="1"/>
          <p:nvPr/>
        </p:nvSpPr>
        <p:spPr>
          <a:xfrm>
            <a:off x="242850" y="2629489"/>
            <a:ext cx="1334400" cy="529500"/>
          </a:xfrm>
          <a:prstGeom prst="rect">
            <a:avLst/>
          </a:prstGeom>
          <a:noFill/>
          <a:ln cap="flat" cmpd="sng" w="9525">
            <a:solidFill>
              <a:schemeClr val="accent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defRPr sz="1300"/>
            </a:pPr>
            <a:r>
              <a:t>Reconoce y halaga al padre, madre o cuidador</a:t>
            </a:r>
            <a:endParaRPr sz="1300"/>
          </a:p>
        </p:txBody>
      </p:sp>
      <p:sp>
        <p:nvSpPr>
          <p:cNvPr id="1409" name="Google Shape;1409;p146"/>
          <p:cNvSpPr txBox="1"/>
          <p:nvPr/>
        </p:nvSpPr>
        <p:spPr>
          <a:xfrm>
            <a:off x="346725" y="3934330"/>
            <a:ext cx="1334400" cy="796800"/>
          </a:xfrm>
          <a:prstGeom prst="rect">
            <a:avLst/>
          </a:prstGeom>
          <a:noFill/>
          <a:ln cap="flat" cmpd="sng" w="9525">
            <a:solidFill>
              <a:srgbClr val="00969A"/>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defRPr sz="1300"/>
            </a:pPr>
            <a:r>
              <a:t>Parafrasea lo que dijo el padre, madre o cuidador </a:t>
            </a:r>
            <a:endParaRPr sz="1300"/>
          </a:p>
        </p:txBody>
      </p:sp>
      <p:cxnSp>
        <p:nvCxnSpPr>
          <p:cNvPr id="1410" name="Google Shape;1410;p146"/>
          <p:cNvCxnSpPr>
            <a:endCxn id="1409" idx="0"/>
          </p:cNvCxnSpPr>
          <p:nvPr/>
        </p:nvCxnSpPr>
        <p:spPr>
          <a:xfrm flipH="1">
            <a:off x="1013925" y="3336130"/>
            <a:ext cx="1497300" cy="598200"/>
          </a:xfrm>
          <a:prstGeom prst="straightConnector1">
            <a:avLst/>
          </a:prstGeom>
          <a:noFill/>
          <a:ln cap="flat" cmpd="sng" w="9525">
            <a:solidFill>
              <a:srgbClr val="00969A"/>
            </a:solidFill>
            <a:prstDash val="solid"/>
            <a:round/>
            <a:headEnd len="med" w="med" type="none"/>
            <a:tailEnd len="med" w="med" type="none"/>
          </a:ln>
        </p:spPr>
      </p:cxnSp>
      <p:sp>
        <p:nvSpPr>
          <p:cNvPr id="1411" name="Google Shape;1411;p146"/>
          <p:cNvSpPr txBox="1"/>
          <p:nvPr/>
        </p:nvSpPr>
        <p:spPr>
          <a:xfrm>
            <a:off x="5278700" y="4132927"/>
            <a:ext cx="1334400" cy="598200"/>
          </a:xfrm>
          <a:prstGeom prst="rect">
            <a:avLst/>
          </a:prstGeom>
          <a:noFill/>
          <a:ln cap="flat" cmpd="sng" w="9525">
            <a:solidFill>
              <a:schemeClr val="accent1"/>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defRPr sz="1300"/>
            </a:pPr>
            <a:r>
              <a:t>Normaliza la experiencia </a:t>
            </a:r>
            <a:endParaRPr sz="1300"/>
          </a:p>
        </p:txBody>
      </p:sp>
      <p:cxnSp>
        <p:nvCxnSpPr>
          <p:cNvPr id="1412" name="Google Shape;1412;p146"/>
          <p:cNvCxnSpPr>
            <a:endCxn id="1411" idx="0"/>
          </p:cNvCxnSpPr>
          <p:nvPr/>
        </p:nvCxnSpPr>
        <p:spPr>
          <a:xfrm>
            <a:off x="5555900" y="3700027"/>
            <a:ext cx="390000" cy="432900"/>
          </a:xfrm>
          <a:prstGeom prst="straightConnector1">
            <a:avLst/>
          </a:prstGeom>
          <a:noFill/>
          <a:ln cap="flat" cmpd="sng" w="9525">
            <a:solidFill>
              <a:schemeClr val="accent1"/>
            </a:solidFill>
            <a:prstDash val="solid"/>
            <a:round/>
            <a:headEnd len="med" w="med" type="none"/>
            <a:tailEnd len="med" w="med" type="none"/>
          </a:ln>
        </p:spPr>
      </p:cxn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16" name="Shape 1416"/>
        <p:cNvGrpSpPr/>
        <p:nvPr/>
      </p:nvGrpSpPr>
      <p:grpSpPr>
        <a:xfrm>
          <a:off x="0" y="0"/>
          <a:ext cx="0" cy="0"/>
          <a:chOff x="0" y="0"/>
          <a:chExt cx="0" cy="0"/>
        </a:xfrm>
      </p:grpSpPr>
      <p:sp>
        <p:nvSpPr>
          <p:cNvPr id="1417" name="Google Shape;1417;p147"/>
          <p:cNvSpPr/>
          <p:nvPr/>
        </p:nvSpPr>
        <p:spPr>
          <a:xfrm>
            <a:off x="242850" y="96625"/>
            <a:ext cx="2118300" cy="1397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p>
        </p:txBody>
      </p:sp>
      <p:sp>
        <p:nvSpPr>
          <p:cNvPr id="1418" name="Google Shape;1418;p147"/>
          <p:cNvSpPr/>
          <p:nvPr/>
        </p:nvSpPr>
        <p:spPr>
          <a:xfrm>
            <a:off x="368650" y="-2"/>
            <a:ext cx="1860600" cy="1397700"/>
          </a:xfrm>
          <a:prstGeom prst="rect">
            <a:avLst/>
          </a:prstGeom>
          <a:no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p>
        </p:txBody>
      </p:sp>
      <p:sp>
        <p:nvSpPr>
          <p:cNvPr id="1419" name="Google Shape;1419;p147"/>
          <p:cNvSpPr txBox="1"/>
          <p:nvPr/>
        </p:nvSpPr>
        <p:spPr>
          <a:xfrm>
            <a:off x="379142" y="637427"/>
            <a:ext cx="1839600" cy="640200"/>
          </a:xfrm>
          <a:prstGeom prst="rect">
            <a:avLst/>
          </a:prstGeom>
          <a:noFill/>
          <a:ln>
            <a:noFill/>
          </a:ln>
        </p:spPr>
        <p:txBody>
          <a:bodyPr anchorCtr="0" anchor="t" bIns="91425" lIns="91425" spcFirstLastPara="1" rIns="91425" wrap="square" tIns="91425">
            <a:spAutoFit/>
          </a:bodyPr>
          <a:lstStyle/>
          <a:p>
            <a:pPr indent="0" lvl="0" marL="0" rtl="0" algn="ctr">
              <a:lnSpc>
                <a:spcPct val="80000"/>
              </a:lnSpc>
              <a:spcBef>
                <a:spcPts val="0"/>
              </a:spcBef>
              <a:spcAft>
                <a:spcPts val="0"/>
              </a:spcAft>
              <a:buNone/>
              <a:defRPr b="1" sz="3700">
                <a:solidFill>
                  <a:schemeClr val="lt1"/>
                </a:solidFill>
                <a:latin typeface="Delicious Handrawn"/>
                <a:ea typeface="Delicious Handrawn"/>
                <a:cs typeface="Delicious Handrawn"/>
                <a:sym typeface="Delicious Handrawn"/>
              </a:defRPr>
            </a:pPr>
            <a:r>
              <a:t>EXPLORAR</a:t>
            </a:r>
            <a:endParaRPr>
              <a:latin typeface="Delicious Handrawn"/>
              <a:ea typeface="Delicious Handrawn"/>
              <a:cs typeface="Delicious Handrawn"/>
              <a:sym typeface="Delicious Handrawn"/>
            </a:endParaRPr>
          </a:p>
        </p:txBody>
      </p:sp>
      <p:pic>
        <p:nvPicPr>
          <p:cNvPr id="1420" name="Google Shape;1420;p147"/>
          <p:cNvPicPr preferRelativeResize="0"/>
          <p:nvPr/>
        </p:nvPicPr>
        <p:blipFill>
          <a:blip r:embed="rId3">
            <a:alphaModFix/>
          </a:blip>
          <a:stretch>
            <a:fillRect/>
          </a:stretch>
        </p:blipFill>
        <p:spPr>
          <a:xfrm>
            <a:off x="1100715" y="182603"/>
            <a:ext cx="402576" cy="357000"/>
          </a:xfrm>
          <a:prstGeom prst="rect">
            <a:avLst/>
          </a:prstGeom>
          <a:noFill/>
          <a:ln>
            <a:noFill/>
          </a:ln>
        </p:spPr>
      </p:pic>
      <p:sp>
        <p:nvSpPr>
          <p:cNvPr id="1421" name="Google Shape;1421;p147"/>
          <p:cNvSpPr/>
          <p:nvPr/>
        </p:nvSpPr>
        <p:spPr>
          <a:xfrm>
            <a:off x="2808400" y="312650"/>
            <a:ext cx="4481700" cy="1021200"/>
          </a:xfrm>
          <a:prstGeom prst="wedgeRoundRectCallout">
            <a:avLst>
              <a:gd fmla="val 61226" name="adj1"/>
              <a:gd fmla="val 378" name="adj2"/>
              <a:gd fmla="val 0" name="adj3"/>
            </a:avLst>
          </a:prstGeom>
          <a:solidFill>
            <a:srgbClr val="FCE5CD"/>
          </a:solidFill>
          <a:ln cap="flat" cmpd="sng" w="9525">
            <a:solidFill>
              <a:schemeClr val="lt1"/>
            </a:solidFill>
            <a:prstDash val="solid"/>
            <a:round/>
            <a:headEnd len="sm" w="sm" type="none"/>
            <a:tailEnd len="sm" w="sm" type="none"/>
          </a:ln>
        </p:spPr>
        <p:txBody>
          <a:bodyPr anchorCtr="0" anchor="ctr" bIns="182875" lIns="182875" spcFirstLastPara="1" rIns="182875" wrap="square" tIns="182875">
            <a:noAutofit/>
          </a:bodyPr>
          <a:lstStyle/>
          <a:p>
            <a:pPr indent="0" lvl="0" marL="57150" rtl="0" algn="l">
              <a:spcBef>
                <a:spcPts val="0"/>
              </a:spcBef>
              <a:spcAft>
                <a:spcPts val="0"/>
              </a:spcAft>
              <a:buNone/>
              <a:defRPr sz="2000">
                <a:latin typeface="Noto Sans"/>
                <a:ea typeface="Noto Sans"/>
                <a:cs typeface="Noto Sans"/>
                <a:sym typeface="Noto Sans"/>
              </a:defRPr>
            </a:pPr>
            <a:r>
              <a:rPr>
                <a:solidFill>
                  <a:schemeClr val="lt1"/>
                </a:solidFill>
                <a:highlight>
                  <a:srgbClr val="E4027C"/>
                </a:highlight>
              </a:rPr>
              <a:t>¿Qué</a:t>
            </a:r>
            <a:r>
              <a:rPr>
                <a:solidFill>
                  <a:schemeClr val="dk2"/>
                </a:solidFill>
              </a:rPr>
              <a:t> </a:t>
            </a:r>
            <a:r>
              <a:rPr>
                <a:solidFill>
                  <a:schemeClr val="lt1"/>
                </a:solidFill>
                <a:highlight>
                  <a:srgbClr val="DB3614"/>
                </a:highlight>
              </a:rPr>
              <a:t>estaba haciendo tu adolescente cuando intentabas pasar tiempo 1 a 1?</a:t>
            </a:r>
            <a:r>
              <a:rPr>
                <a:solidFill>
                  <a:schemeClr val="dk2"/>
                </a:solidFill>
              </a:rPr>
              <a:t> </a:t>
            </a:r>
            <a:endParaRPr sz="2000">
              <a:solidFill>
                <a:schemeClr val="lt1"/>
              </a:solidFill>
              <a:highlight>
                <a:srgbClr val="E4027C"/>
              </a:highlight>
              <a:latin typeface="Noto Sans"/>
              <a:ea typeface="Noto Sans"/>
              <a:cs typeface="Noto Sans"/>
              <a:sym typeface="Noto Sans"/>
            </a:endParaRPr>
          </a:p>
        </p:txBody>
      </p:sp>
      <p:grpSp>
        <p:nvGrpSpPr>
          <p:cNvPr id="1422" name="Google Shape;1422;p147"/>
          <p:cNvGrpSpPr/>
          <p:nvPr/>
        </p:nvGrpSpPr>
        <p:grpSpPr>
          <a:xfrm>
            <a:off x="7610298" y="242075"/>
            <a:ext cx="1114800" cy="1661821"/>
            <a:chOff x="629198" y="1856775"/>
            <a:chExt cx="1114800" cy="1661821"/>
          </a:xfrm>
        </p:grpSpPr>
        <p:pic>
          <p:nvPicPr>
            <p:cNvPr id="1423" name="Google Shape;1423;p147"/>
            <p:cNvPicPr preferRelativeResize="0"/>
            <p:nvPr/>
          </p:nvPicPr>
          <p:blipFill>
            <a:blip r:embed="rId4">
              <a:alphaModFix/>
            </a:blip>
            <a:stretch>
              <a:fillRect/>
            </a:stretch>
          </p:blipFill>
          <p:spPr>
            <a:xfrm>
              <a:off x="698178" y="1856775"/>
              <a:ext cx="959150" cy="959174"/>
            </a:xfrm>
            <a:prstGeom prst="rect">
              <a:avLst/>
            </a:prstGeom>
            <a:noFill/>
            <a:ln>
              <a:noFill/>
            </a:ln>
          </p:spPr>
        </p:pic>
        <p:sp>
          <p:nvSpPr>
            <p:cNvPr id="1424" name="Google Shape;1424;p147"/>
            <p:cNvSpPr txBox="1"/>
            <p:nvPr/>
          </p:nvSpPr>
          <p:spPr>
            <a:xfrm>
              <a:off x="629198" y="2816596"/>
              <a:ext cx="1114800" cy="702000"/>
            </a:xfrm>
            <a:prstGeom prst="rect">
              <a:avLst/>
            </a:prstGeom>
            <a:noFill/>
            <a:ln>
              <a:noFill/>
            </a:ln>
          </p:spPr>
          <p:txBody>
            <a:bodyPr anchorCtr="0" anchor="t" bIns="91425" lIns="91425" spcFirstLastPara="1" rIns="91425" wrap="square" tIns="91425">
              <a:spAutoFit/>
            </a:bodyPr>
            <a:lstStyle/>
            <a:p>
              <a:pPr indent="0" lvl="0" marL="0" rtl="0" algn="ctr">
                <a:lnSpc>
                  <a:spcPct val="80000"/>
                </a:lnSpc>
                <a:spcBef>
                  <a:spcPts val="0"/>
                </a:spcBef>
                <a:spcAft>
                  <a:spcPts val="0"/>
                </a:spcAft>
                <a:buNone/>
                <a:defRPr>
                  <a:solidFill>
                    <a:srgbClr val="544832"/>
                  </a:solidFill>
                  <a:latin typeface="Oswald"/>
                  <a:ea typeface="Oswald"/>
                  <a:cs typeface="Oswald"/>
                  <a:sym typeface="Oswald"/>
                </a:defRPr>
              </a:pPr>
              <a:r>
                <a:t>Facilitador de Crianza con Conciencia+  </a:t>
              </a:r>
              <a:endParaRPr>
                <a:solidFill>
                  <a:srgbClr val="544832"/>
                </a:solidFill>
                <a:latin typeface="Oswald"/>
                <a:ea typeface="Oswald"/>
                <a:cs typeface="Oswald"/>
                <a:sym typeface="Oswald"/>
              </a:endParaRPr>
            </a:p>
          </p:txBody>
        </p:sp>
      </p:grpSp>
      <p:cxnSp>
        <p:nvCxnSpPr>
          <p:cNvPr id="1425" name="Google Shape;1425;p147"/>
          <p:cNvCxnSpPr/>
          <p:nvPr/>
        </p:nvCxnSpPr>
        <p:spPr>
          <a:xfrm flipH="1">
            <a:off x="3093325" y="831275"/>
            <a:ext cx="354000" cy="782400"/>
          </a:xfrm>
          <a:prstGeom prst="straightConnector1">
            <a:avLst/>
          </a:prstGeom>
          <a:noFill/>
          <a:ln cap="flat" cmpd="sng" w="9525">
            <a:solidFill>
              <a:schemeClr val="dk2"/>
            </a:solidFill>
            <a:prstDash val="solid"/>
            <a:round/>
            <a:headEnd len="med" w="med" type="none"/>
            <a:tailEnd len="med" w="med" type="none"/>
          </a:ln>
        </p:spPr>
      </p:cxnSp>
      <p:sp>
        <p:nvSpPr>
          <p:cNvPr id="1426" name="Google Shape;1426;p147"/>
          <p:cNvSpPr txBox="1"/>
          <p:nvPr/>
        </p:nvSpPr>
        <p:spPr>
          <a:xfrm>
            <a:off x="2450675" y="1613575"/>
            <a:ext cx="2118300" cy="1021200"/>
          </a:xfrm>
          <a:prstGeom prst="rect">
            <a:avLst/>
          </a:prstGeom>
          <a:noFill/>
          <a:ln cap="flat" cmpd="sng" w="9525">
            <a:solidFill>
              <a:srgbClr val="013D5C"/>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defRPr sz="1300"/>
            </a:pPr>
            <a:r>
              <a:t>Formula preguntas abiertas: Quién , Qué, Cuándo , Dónde, Por qué , Cómo  </a:t>
            </a:r>
            <a:br>
              <a:rPr lang="en-US" sz="1300"/>
            </a:br>
            <a:endParaRPr sz="1300"/>
          </a:p>
        </p:txBody>
      </p:sp>
      <p:cxnSp>
        <p:nvCxnSpPr>
          <p:cNvPr id="1427" name="Google Shape;1427;p147"/>
          <p:cNvCxnSpPr/>
          <p:nvPr/>
        </p:nvCxnSpPr>
        <p:spPr>
          <a:xfrm>
            <a:off x="5782225" y="1112450"/>
            <a:ext cx="28500" cy="792000"/>
          </a:xfrm>
          <a:prstGeom prst="straightConnector1">
            <a:avLst/>
          </a:prstGeom>
          <a:noFill/>
          <a:ln cap="flat" cmpd="sng" w="9525">
            <a:solidFill>
              <a:schemeClr val="dk2"/>
            </a:solidFill>
            <a:prstDash val="solid"/>
            <a:round/>
            <a:headEnd len="med" w="med" type="none"/>
            <a:tailEnd len="med" w="med" type="none"/>
          </a:ln>
        </p:spPr>
      </p:cxnSp>
      <p:sp>
        <p:nvSpPr>
          <p:cNvPr id="1428" name="Google Shape;1428;p147"/>
          <p:cNvSpPr txBox="1"/>
          <p:nvPr/>
        </p:nvSpPr>
        <p:spPr>
          <a:xfrm>
            <a:off x="5199075" y="1904375"/>
            <a:ext cx="2037900" cy="723900"/>
          </a:xfrm>
          <a:prstGeom prst="rect">
            <a:avLst/>
          </a:prstGeom>
          <a:noFill/>
          <a:ln cap="flat" cmpd="sng" w="9525">
            <a:solidFill>
              <a:srgbClr val="013D5C"/>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defRPr sz="1300"/>
            </a:pPr>
            <a:r>
              <a:t>Preguntas sobre la situación</a:t>
            </a:r>
            <a:endParaRPr sz="1300"/>
          </a:p>
        </p:txBody>
      </p:sp>
      <p:pic>
        <p:nvPicPr>
          <p:cNvPr id="1429" name="Google Shape;1429;p147"/>
          <p:cNvPicPr preferRelativeResize="0"/>
          <p:nvPr/>
        </p:nvPicPr>
        <p:blipFill>
          <a:blip r:embed="rId5">
            <a:alphaModFix/>
          </a:blip>
          <a:stretch>
            <a:fillRect/>
          </a:stretch>
        </p:blipFill>
        <p:spPr>
          <a:xfrm>
            <a:off x="289687" y="2930337"/>
            <a:ext cx="1021175" cy="1021175"/>
          </a:xfrm>
          <a:prstGeom prst="rect">
            <a:avLst/>
          </a:prstGeom>
          <a:noFill/>
          <a:ln>
            <a:noFill/>
          </a:ln>
        </p:spPr>
      </p:pic>
      <p:sp>
        <p:nvSpPr>
          <p:cNvPr id="1430" name="Google Shape;1430;p147"/>
          <p:cNvSpPr/>
          <p:nvPr/>
        </p:nvSpPr>
        <p:spPr>
          <a:xfrm>
            <a:off x="1905425" y="2996600"/>
            <a:ext cx="4251000" cy="1021200"/>
          </a:xfrm>
          <a:prstGeom prst="wedgeRoundRectCallout">
            <a:avLst>
              <a:gd fmla="val -63553" name="adj1"/>
              <a:gd fmla="val 8994" name="adj2"/>
              <a:gd fmla="val 0" name="adj3"/>
            </a:avLst>
          </a:prstGeom>
          <a:solidFill>
            <a:srgbClr val="EAD1DC"/>
          </a:solidFill>
          <a:ln cap="flat" cmpd="sng" w="9525">
            <a:solidFill>
              <a:schemeClr val="lt1"/>
            </a:solidFill>
            <a:prstDash val="solid"/>
            <a:round/>
            <a:headEnd len="sm" w="sm" type="none"/>
            <a:tailEnd len="sm" w="sm" type="none"/>
          </a:ln>
        </p:spPr>
        <p:txBody>
          <a:bodyPr anchorCtr="0" anchor="ctr" bIns="182875" lIns="182875" spcFirstLastPara="1" rIns="182875" wrap="square" tIns="182875">
            <a:noAutofit/>
          </a:bodyPr>
          <a:lstStyle/>
          <a:p>
            <a:pPr indent="0" lvl="0" marL="57150" rtl="0" algn="l">
              <a:spcBef>
                <a:spcPts val="0"/>
              </a:spcBef>
              <a:spcAft>
                <a:spcPts val="0"/>
              </a:spcAft>
              <a:buNone/>
            </a:pPr>
            <a:endParaRPr sz="1300">
              <a:solidFill>
                <a:schemeClr val="dk2"/>
              </a:solidFill>
              <a:latin typeface="Noto Sans"/>
              <a:ea typeface="Noto Sans"/>
              <a:cs typeface="Noto Sans"/>
              <a:sym typeface="Noto Sans"/>
            </a:endParaRPr>
          </a:p>
          <a:p>
            <a:pPr indent="0" lvl="0" marL="57150" rtl="0" algn="l">
              <a:spcBef>
                <a:spcPts val="0"/>
              </a:spcBef>
              <a:spcAft>
                <a:spcPts val="0"/>
              </a:spcAft>
              <a:buNone/>
              <a:defRPr sz="2000">
                <a:solidFill>
                  <a:schemeClr val="dk2"/>
                </a:solidFill>
                <a:latin typeface="Noto Sans"/>
                <a:ea typeface="Noto Sans"/>
                <a:cs typeface="Noto Sans"/>
                <a:sym typeface="Noto Sans"/>
              </a:defRPr>
            </a:pPr>
            <a:r>
              <a:t>Intentaba grabar un video para redes sociales. </a:t>
            </a:r>
            <a:endParaRPr sz="2000">
              <a:solidFill>
                <a:schemeClr val="dk2"/>
              </a:solidFill>
              <a:latin typeface="Noto Sans"/>
              <a:ea typeface="Noto Sans"/>
              <a:cs typeface="Noto Sans"/>
              <a:sym typeface="Noto Sans"/>
            </a:endParaRPr>
          </a:p>
          <a:p>
            <a:pPr indent="0" lvl="0" marL="57150" rtl="0" algn="l">
              <a:spcBef>
                <a:spcPts val="0"/>
              </a:spcBef>
              <a:spcAft>
                <a:spcPts val="0"/>
              </a:spcAft>
              <a:buNone/>
            </a:pPr>
            <a:endParaRPr sz="1300">
              <a:solidFill>
                <a:schemeClr val="dk2"/>
              </a:solidFill>
              <a:latin typeface="Noto Sans"/>
              <a:ea typeface="Noto Sans"/>
              <a:cs typeface="Noto Sans"/>
              <a:sym typeface="Noto Sans"/>
            </a:endParaRPr>
          </a:p>
        </p:txBody>
      </p:sp>
      <p:sp>
        <p:nvSpPr>
          <p:cNvPr id="1431" name="Google Shape;1431;p147"/>
          <p:cNvSpPr txBox="1"/>
          <p:nvPr/>
        </p:nvSpPr>
        <p:spPr>
          <a:xfrm>
            <a:off x="242860" y="4017796"/>
            <a:ext cx="1114800" cy="529500"/>
          </a:xfrm>
          <a:prstGeom prst="rect">
            <a:avLst/>
          </a:prstGeom>
          <a:noFill/>
          <a:ln>
            <a:noFill/>
          </a:ln>
        </p:spPr>
        <p:txBody>
          <a:bodyPr anchorCtr="0" anchor="t" bIns="91425" lIns="91425" spcFirstLastPara="1" rIns="91425" wrap="square" tIns="91425">
            <a:spAutoFit/>
          </a:bodyPr>
          <a:lstStyle/>
          <a:p>
            <a:pPr indent="0" lvl="0" marL="0" rtl="0" algn="ctr">
              <a:lnSpc>
                <a:spcPct val="80000"/>
              </a:lnSpc>
              <a:spcBef>
                <a:spcPts val="0"/>
              </a:spcBef>
              <a:spcAft>
                <a:spcPts val="0"/>
              </a:spcAft>
              <a:buNone/>
              <a:defRPr>
                <a:solidFill>
                  <a:srgbClr val="544832"/>
                </a:solidFill>
                <a:latin typeface="Oswald"/>
                <a:ea typeface="Oswald"/>
                <a:cs typeface="Oswald"/>
                <a:sym typeface="Oswald"/>
              </a:defRPr>
            </a:pPr>
            <a:r>
              <a:t>Isabel </a:t>
            </a:r>
            <a:br>
              <a:rPr lang="en-US">
                <a:solidFill>
                  <a:srgbClr val="544832"/>
                </a:solidFill>
                <a:latin typeface="Oswald"/>
                <a:ea typeface="Oswald"/>
                <a:cs typeface="Oswald"/>
                <a:sym typeface="Oswald"/>
              </a:rPr>
            </a:br>
            <a:r>
              <a:t>Madre </a:t>
            </a:r>
            <a:endParaRPr>
              <a:solidFill>
                <a:srgbClr val="544832"/>
              </a:solidFill>
              <a:latin typeface="Oswald"/>
              <a:ea typeface="Oswald"/>
              <a:cs typeface="Oswald"/>
              <a:sym typeface="Oswald"/>
            </a:endParaRP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35" name="Shape 1435"/>
        <p:cNvGrpSpPr/>
        <p:nvPr/>
      </p:nvGrpSpPr>
      <p:grpSpPr>
        <a:xfrm>
          <a:off x="0" y="0"/>
          <a:ext cx="0" cy="0"/>
          <a:chOff x="0" y="0"/>
          <a:chExt cx="0" cy="0"/>
        </a:xfrm>
      </p:grpSpPr>
      <p:sp>
        <p:nvSpPr>
          <p:cNvPr id="1436" name="Google Shape;1436;p148"/>
          <p:cNvSpPr/>
          <p:nvPr/>
        </p:nvSpPr>
        <p:spPr>
          <a:xfrm>
            <a:off x="242850" y="96625"/>
            <a:ext cx="2118300" cy="1397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p>
        </p:txBody>
      </p:sp>
      <p:sp>
        <p:nvSpPr>
          <p:cNvPr id="1437" name="Google Shape;1437;p148"/>
          <p:cNvSpPr/>
          <p:nvPr/>
        </p:nvSpPr>
        <p:spPr>
          <a:xfrm>
            <a:off x="368650" y="-2"/>
            <a:ext cx="1860600" cy="1397700"/>
          </a:xfrm>
          <a:prstGeom prst="rect">
            <a:avLst/>
          </a:prstGeom>
          <a:no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p>
        </p:txBody>
      </p:sp>
      <p:sp>
        <p:nvSpPr>
          <p:cNvPr id="1438" name="Google Shape;1438;p148"/>
          <p:cNvSpPr txBox="1"/>
          <p:nvPr/>
        </p:nvSpPr>
        <p:spPr>
          <a:xfrm>
            <a:off x="379142" y="637427"/>
            <a:ext cx="1839600" cy="640200"/>
          </a:xfrm>
          <a:prstGeom prst="rect">
            <a:avLst/>
          </a:prstGeom>
          <a:noFill/>
          <a:ln>
            <a:noFill/>
          </a:ln>
        </p:spPr>
        <p:txBody>
          <a:bodyPr anchorCtr="0" anchor="t" bIns="91425" lIns="91425" spcFirstLastPara="1" rIns="91425" wrap="square" tIns="91425">
            <a:spAutoFit/>
          </a:bodyPr>
          <a:lstStyle/>
          <a:p>
            <a:pPr indent="0" lvl="0" marL="0" rtl="0" algn="ctr">
              <a:lnSpc>
                <a:spcPct val="80000"/>
              </a:lnSpc>
              <a:spcBef>
                <a:spcPts val="0"/>
              </a:spcBef>
              <a:spcAft>
                <a:spcPts val="0"/>
              </a:spcAft>
              <a:buNone/>
              <a:defRPr b="1" sz="3700">
                <a:solidFill>
                  <a:schemeClr val="lt1"/>
                </a:solidFill>
                <a:latin typeface="Delicious Handrawn"/>
                <a:ea typeface="Delicious Handrawn"/>
                <a:cs typeface="Delicious Handrawn"/>
                <a:sym typeface="Delicious Handrawn"/>
              </a:defRPr>
            </a:pPr>
            <a:r>
              <a:t>EXPLORAR</a:t>
            </a:r>
            <a:endParaRPr>
              <a:latin typeface="Delicious Handrawn"/>
              <a:ea typeface="Delicious Handrawn"/>
              <a:cs typeface="Delicious Handrawn"/>
              <a:sym typeface="Delicious Handrawn"/>
            </a:endParaRPr>
          </a:p>
        </p:txBody>
      </p:sp>
      <p:pic>
        <p:nvPicPr>
          <p:cNvPr id="1439" name="Google Shape;1439;p148"/>
          <p:cNvPicPr preferRelativeResize="0"/>
          <p:nvPr/>
        </p:nvPicPr>
        <p:blipFill>
          <a:blip r:embed="rId3">
            <a:alphaModFix/>
          </a:blip>
          <a:stretch>
            <a:fillRect/>
          </a:stretch>
        </p:blipFill>
        <p:spPr>
          <a:xfrm>
            <a:off x="1100715" y="182603"/>
            <a:ext cx="402576" cy="357000"/>
          </a:xfrm>
          <a:prstGeom prst="rect">
            <a:avLst/>
          </a:prstGeom>
          <a:noFill/>
          <a:ln>
            <a:noFill/>
          </a:ln>
        </p:spPr>
      </p:pic>
      <p:sp>
        <p:nvSpPr>
          <p:cNvPr id="1440" name="Google Shape;1440;p148"/>
          <p:cNvSpPr/>
          <p:nvPr/>
        </p:nvSpPr>
        <p:spPr>
          <a:xfrm>
            <a:off x="2808400" y="617450"/>
            <a:ext cx="4481700" cy="1021200"/>
          </a:xfrm>
          <a:prstGeom prst="wedgeRoundRectCallout">
            <a:avLst>
              <a:gd fmla="val 61226" name="adj1"/>
              <a:gd fmla="val 378" name="adj2"/>
              <a:gd fmla="val 0" name="adj3"/>
            </a:avLst>
          </a:prstGeom>
          <a:solidFill>
            <a:srgbClr val="FCE5CD"/>
          </a:solidFill>
          <a:ln cap="flat" cmpd="sng" w="9525">
            <a:solidFill>
              <a:schemeClr val="lt1"/>
            </a:solidFill>
            <a:prstDash val="solid"/>
            <a:round/>
            <a:headEnd len="sm" w="sm" type="none"/>
            <a:tailEnd len="sm" w="sm" type="none"/>
          </a:ln>
        </p:spPr>
        <p:txBody>
          <a:bodyPr anchorCtr="0" anchor="ctr" bIns="182875" lIns="182875" spcFirstLastPara="1" rIns="182875" wrap="square" tIns="182875">
            <a:noAutofit/>
          </a:bodyPr>
          <a:lstStyle/>
          <a:p>
            <a:pPr indent="0" lvl="0" marL="57150" rtl="0" algn="l">
              <a:spcBef>
                <a:spcPts val="0"/>
              </a:spcBef>
              <a:spcAft>
                <a:spcPts val="0"/>
              </a:spcAft>
              <a:buNone/>
              <a:defRPr sz="1600">
                <a:solidFill>
                  <a:schemeClr val="lt1"/>
                </a:solidFill>
                <a:latin typeface="Noto Sans"/>
                <a:ea typeface="Noto Sans"/>
                <a:cs typeface="Noto Sans"/>
                <a:sym typeface="Noto Sans"/>
              </a:defRPr>
            </a:pPr>
            <a:r>
              <a:rPr>
                <a:highlight>
                  <a:srgbClr val="6FA8DC"/>
                </a:highlight>
              </a:rPr>
              <a:t>Ya veo… entonces estaba un poco ocupada en redes sociales. </a:t>
            </a:r>
            <a:r>
              <a:rPr>
                <a:highlight>
                  <a:srgbClr val="E4027C"/>
                </a:highlight>
              </a:rPr>
              <a:t>¿Cómo </a:t>
            </a:r>
            <a:r>
              <a:rPr>
                <a:highlight>
                  <a:srgbClr val="00969B"/>
                </a:highlight>
              </a:rPr>
              <a:t>crees que se sintió tu adolescente cuando le pediste tiempo uno a uno en ese momento?</a:t>
            </a:r>
            <a:endParaRPr sz="1300">
              <a:solidFill>
                <a:schemeClr val="lt1"/>
              </a:solidFill>
              <a:highlight>
                <a:srgbClr val="00969B"/>
              </a:highlight>
              <a:latin typeface="Noto Sans"/>
              <a:ea typeface="Noto Sans"/>
              <a:cs typeface="Noto Sans"/>
              <a:sym typeface="Noto Sans"/>
            </a:endParaRPr>
          </a:p>
        </p:txBody>
      </p:sp>
      <p:grpSp>
        <p:nvGrpSpPr>
          <p:cNvPr id="1441" name="Google Shape;1441;p148"/>
          <p:cNvGrpSpPr/>
          <p:nvPr/>
        </p:nvGrpSpPr>
        <p:grpSpPr>
          <a:xfrm>
            <a:off x="7610298" y="546875"/>
            <a:ext cx="1114800" cy="1661821"/>
            <a:chOff x="629198" y="1856775"/>
            <a:chExt cx="1114800" cy="1661821"/>
          </a:xfrm>
        </p:grpSpPr>
        <p:pic>
          <p:nvPicPr>
            <p:cNvPr id="1442" name="Google Shape;1442;p148"/>
            <p:cNvPicPr preferRelativeResize="0"/>
            <p:nvPr/>
          </p:nvPicPr>
          <p:blipFill>
            <a:blip r:embed="rId4">
              <a:alphaModFix/>
            </a:blip>
            <a:stretch>
              <a:fillRect/>
            </a:stretch>
          </p:blipFill>
          <p:spPr>
            <a:xfrm>
              <a:off x="698178" y="1856775"/>
              <a:ext cx="959150" cy="959174"/>
            </a:xfrm>
            <a:prstGeom prst="rect">
              <a:avLst/>
            </a:prstGeom>
            <a:noFill/>
            <a:ln>
              <a:noFill/>
            </a:ln>
          </p:spPr>
        </p:pic>
        <p:sp>
          <p:nvSpPr>
            <p:cNvPr id="1443" name="Google Shape;1443;p148"/>
            <p:cNvSpPr txBox="1"/>
            <p:nvPr/>
          </p:nvSpPr>
          <p:spPr>
            <a:xfrm>
              <a:off x="629198" y="2816596"/>
              <a:ext cx="1114800" cy="702000"/>
            </a:xfrm>
            <a:prstGeom prst="rect">
              <a:avLst/>
            </a:prstGeom>
            <a:noFill/>
            <a:ln>
              <a:noFill/>
            </a:ln>
          </p:spPr>
          <p:txBody>
            <a:bodyPr anchorCtr="0" anchor="t" bIns="91425" lIns="91425" spcFirstLastPara="1" rIns="91425" wrap="square" tIns="91425">
              <a:spAutoFit/>
            </a:bodyPr>
            <a:lstStyle/>
            <a:p>
              <a:pPr indent="0" lvl="0" marL="0" rtl="0" algn="ctr">
                <a:lnSpc>
                  <a:spcPct val="80000"/>
                </a:lnSpc>
                <a:spcBef>
                  <a:spcPts val="0"/>
                </a:spcBef>
                <a:spcAft>
                  <a:spcPts val="0"/>
                </a:spcAft>
                <a:buNone/>
                <a:defRPr>
                  <a:solidFill>
                    <a:srgbClr val="544832"/>
                  </a:solidFill>
                  <a:latin typeface="Oswald"/>
                  <a:ea typeface="Oswald"/>
                  <a:cs typeface="Oswald"/>
                  <a:sym typeface="Oswald"/>
                </a:defRPr>
              </a:pPr>
              <a:r>
                <a:t>Facilitador de Crianza con Conciencia+  </a:t>
              </a:r>
              <a:endParaRPr>
                <a:solidFill>
                  <a:srgbClr val="544832"/>
                </a:solidFill>
                <a:latin typeface="Oswald"/>
                <a:ea typeface="Oswald"/>
                <a:cs typeface="Oswald"/>
                <a:sym typeface="Oswald"/>
              </a:endParaRPr>
            </a:p>
          </p:txBody>
        </p:sp>
      </p:grpSp>
      <p:cxnSp>
        <p:nvCxnSpPr>
          <p:cNvPr id="1444" name="Google Shape;1444;p148"/>
          <p:cNvCxnSpPr/>
          <p:nvPr/>
        </p:nvCxnSpPr>
        <p:spPr>
          <a:xfrm flipH="1">
            <a:off x="2881525" y="894938"/>
            <a:ext cx="268500" cy="965700"/>
          </a:xfrm>
          <a:prstGeom prst="straightConnector1">
            <a:avLst/>
          </a:prstGeom>
          <a:noFill/>
          <a:ln cap="flat" cmpd="sng" w="9525">
            <a:solidFill>
              <a:schemeClr val="dk2"/>
            </a:solidFill>
            <a:prstDash val="solid"/>
            <a:round/>
            <a:headEnd len="med" w="med" type="none"/>
            <a:tailEnd len="med" w="med" type="none"/>
          </a:ln>
        </p:spPr>
      </p:cxnSp>
      <p:sp>
        <p:nvSpPr>
          <p:cNvPr id="1445" name="Google Shape;1445;p148"/>
          <p:cNvSpPr txBox="1"/>
          <p:nvPr/>
        </p:nvSpPr>
        <p:spPr>
          <a:xfrm>
            <a:off x="2017525" y="1887263"/>
            <a:ext cx="2118300" cy="1021200"/>
          </a:xfrm>
          <a:prstGeom prst="rect">
            <a:avLst/>
          </a:prstGeom>
          <a:noFill/>
          <a:ln cap="flat" cmpd="sng" w="9525">
            <a:solidFill>
              <a:srgbClr val="013D5C"/>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defRPr sz="1300"/>
            </a:pPr>
            <a:r>
              <a:t>Formula preguntas abiertas: Quién , Qué, Cuándo , Dónde, Por qué , Cómo  </a:t>
            </a:r>
            <a:br>
              <a:rPr lang="en-US" sz="1300"/>
            </a:br>
            <a:endParaRPr sz="1300"/>
          </a:p>
        </p:txBody>
      </p:sp>
      <p:cxnSp>
        <p:nvCxnSpPr>
          <p:cNvPr id="1446" name="Google Shape;1446;p148"/>
          <p:cNvCxnSpPr/>
          <p:nvPr/>
        </p:nvCxnSpPr>
        <p:spPr>
          <a:xfrm>
            <a:off x="5782225" y="1417250"/>
            <a:ext cx="28500" cy="792000"/>
          </a:xfrm>
          <a:prstGeom prst="straightConnector1">
            <a:avLst/>
          </a:prstGeom>
          <a:noFill/>
          <a:ln cap="flat" cmpd="sng" w="9525">
            <a:solidFill>
              <a:schemeClr val="dk2"/>
            </a:solidFill>
            <a:prstDash val="solid"/>
            <a:round/>
            <a:headEnd len="med" w="med" type="none"/>
            <a:tailEnd len="med" w="med" type="none"/>
          </a:ln>
        </p:spPr>
      </p:cxnSp>
      <p:sp>
        <p:nvSpPr>
          <p:cNvPr id="1447" name="Google Shape;1447;p148"/>
          <p:cNvSpPr txBox="1"/>
          <p:nvPr/>
        </p:nvSpPr>
        <p:spPr>
          <a:xfrm>
            <a:off x="5199075" y="2209175"/>
            <a:ext cx="2037900" cy="723900"/>
          </a:xfrm>
          <a:prstGeom prst="rect">
            <a:avLst/>
          </a:prstGeom>
          <a:noFill/>
          <a:ln cap="flat" cmpd="sng" w="9525">
            <a:solidFill>
              <a:srgbClr val="013D5C"/>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defRPr sz="1300"/>
            </a:pPr>
            <a:r>
              <a:t>Preguntas que exploran la perspectiva del adolescente</a:t>
            </a:r>
            <a:endParaRPr sz="1300"/>
          </a:p>
        </p:txBody>
      </p:sp>
      <p:pic>
        <p:nvPicPr>
          <p:cNvPr id="1448" name="Google Shape;1448;p148"/>
          <p:cNvPicPr preferRelativeResize="0"/>
          <p:nvPr/>
        </p:nvPicPr>
        <p:blipFill>
          <a:blip r:embed="rId5">
            <a:alphaModFix/>
          </a:blip>
          <a:stretch>
            <a:fillRect/>
          </a:stretch>
        </p:blipFill>
        <p:spPr>
          <a:xfrm>
            <a:off x="289687" y="3235137"/>
            <a:ext cx="1021175" cy="1021175"/>
          </a:xfrm>
          <a:prstGeom prst="rect">
            <a:avLst/>
          </a:prstGeom>
          <a:noFill/>
          <a:ln>
            <a:noFill/>
          </a:ln>
        </p:spPr>
      </p:pic>
      <p:sp>
        <p:nvSpPr>
          <p:cNvPr id="1449" name="Google Shape;1449;p148"/>
          <p:cNvSpPr/>
          <p:nvPr/>
        </p:nvSpPr>
        <p:spPr>
          <a:xfrm>
            <a:off x="1905425" y="3301400"/>
            <a:ext cx="6211800" cy="1021200"/>
          </a:xfrm>
          <a:prstGeom prst="wedgeRoundRectCallout">
            <a:avLst>
              <a:gd fmla="val -63553" name="adj1"/>
              <a:gd fmla="val 8994" name="adj2"/>
              <a:gd fmla="val 0" name="adj3"/>
            </a:avLst>
          </a:prstGeom>
          <a:solidFill>
            <a:srgbClr val="EAD1DC"/>
          </a:solidFill>
          <a:ln cap="flat" cmpd="sng" w="9525">
            <a:solidFill>
              <a:schemeClr val="lt1"/>
            </a:solidFill>
            <a:prstDash val="solid"/>
            <a:round/>
            <a:headEnd len="sm" w="sm" type="none"/>
            <a:tailEnd len="sm" w="sm" type="none"/>
          </a:ln>
        </p:spPr>
        <p:txBody>
          <a:bodyPr anchorCtr="0" anchor="ctr" bIns="182875" lIns="182875" spcFirstLastPara="1" rIns="182875" wrap="square" tIns="182875">
            <a:noAutofit/>
          </a:bodyPr>
          <a:lstStyle/>
          <a:p>
            <a:pPr indent="0" lvl="0" marL="57150" rtl="0" algn="l">
              <a:spcBef>
                <a:spcPts val="0"/>
              </a:spcBef>
              <a:spcAft>
                <a:spcPts val="0"/>
              </a:spcAft>
              <a:buNone/>
            </a:pPr>
            <a:endParaRPr sz="1300">
              <a:solidFill>
                <a:schemeClr val="dk2"/>
              </a:solidFill>
              <a:latin typeface="Noto Sans"/>
              <a:ea typeface="Noto Sans"/>
              <a:cs typeface="Noto Sans"/>
              <a:sym typeface="Noto Sans"/>
            </a:endParaRPr>
          </a:p>
          <a:p>
            <a:pPr indent="0" lvl="0" marL="57150" rtl="0" algn="l">
              <a:spcBef>
                <a:spcPts val="0"/>
              </a:spcBef>
              <a:spcAft>
                <a:spcPts val="0"/>
              </a:spcAft>
              <a:buNone/>
              <a:defRPr sz="2000">
                <a:solidFill>
                  <a:schemeClr val="dk2"/>
                </a:solidFill>
                <a:latin typeface="Noto Sans"/>
                <a:ea typeface="Noto Sans"/>
                <a:cs typeface="Noto Sans"/>
                <a:sym typeface="Noto Sans"/>
              </a:defRPr>
            </a:pPr>
            <a:r>
              <a:t>Mmm... tal vez pensó que no respeto su tiempo libre. Casi no tiene tiempo para sí misma entre la escuela y sus actividades extracurriculares.</a:t>
            </a:r>
            <a:endParaRPr sz="2000">
              <a:solidFill>
                <a:schemeClr val="dk2"/>
              </a:solidFill>
              <a:latin typeface="Noto Sans"/>
              <a:ea typeface="Noto Sans"/>
              <a:cs typeface="Noto Sans"/>
              <a:sym typeface="Noto Sans"/>
            </a:endParaRPr>
          </a:p>
          <a:p>
            <a:pPr indent="0" lvl="0" marL="57150" rtl="0" algn="l">
              <a:spcBef>
                <a:spcPts val="0"/>
              </a:spcBef>
              <a:spcAft>
                <a:spcPts val="0"/>
              </a:spcAft>
              <a:buNone/>
            </a:pPr>
            <a:endParaRPr sz="1300">
              <a:solidFill>
                <a:schemeClr val="dk2"/>
              </a:solidFill>
              <a:latin typeface="Noto Sans"/>
              <a:ea typeface="Noto Sans"/>
              <a:cs typeface="Noto Sans"/>
              <a:sym typeface="Noto Sans"/>
            </a:endParaRPr>
          </a:p>
        </p:txBody>
      </p:sp>
      <p:sp>
        <p:nvSpPr>
          <p:cNvPr id="1450" name="Google Shape;1450;p148"/>
          <p:cNvSpPr txBox="1"/>
          <p:nvPr/>
        </p:nvSpPr>
        <p:spPr>
          <a:xfrm>
            <a:off x="242860" y="4246396"/>
            <a:ext cx="1114800" cy="529500"/>
          </a:xfrm>
          <a:prstGeom prst="rect">
            <a:avLst/>
          </a:prstGeom>
          <a:noFill/>
          <a:ln>
            <a:noFill/>
          </a:ln>
        </p:spPr>
        <p:txBody>
          <a:bodyPr anchorCtr="0" anchor="t" bIns="91425" lIns="91425" spcFirstLastPara="1" rIns="91425" wrap="square" tIns="91425">
            <a:spAutoFit/>
          </a:bodyPr>
          <a:lstStyle/>
          <a:p>
            <a:pPr indent="0" lvl="0" marL="0" rtl="0" algn="ctr">
              <a:lnSpc>
                <a:spcPct val="80000"/>
              </a:lnSpc>
              <a:spcBef>
                <a:spcPts val="0"/>
              </a:spcBef>
              <a:spcAft>
                <a:spcPts val="0"/>
              </a:spcAft>
              <a:buNone/>
              <a:defRPr>
                <a:solidFill>
                  <a:srgbClr val="544832"/>
                </a:solidFill>
                <a:latin typeface="Oswald"/>
                <a:ea typeface="Oswald"/>
                <a:cs typeface="Oswald"/>
                <a:sym typeface="Oswald"/>
              </a:defRPr>
            </a:pPr>
            <a:r>
              <a:t>Isabel </a:t>
            </a:r>
            <a:br>
              <a:rPr lang="en-US">
                <a:solidFill>
                  <a:srgbClr val="544832"/>
                </a:solidFill>
                <a:latin typeface="Oswald"/>
                <a:ea typeface="Oswald"/>
                <a:cs typeface="Oswald"/>
                <a:sym typeface="Oswald"/>
              </a:rPr>
            </a:br>
            <a:r>
              <a:t>Madre </a:t>
            </a:r>
            <a:endParaRPr>
              <a:solidFill>
                <a:srgbClr val="544832"/>
              </a:solidFill>
              <a:latin typeface="Oswald"/>
              <a:ea typeface="Oswald"/>
              <a:cs typeface="Oswald"/>
              <a:sym typeface="Oswald"/>
            </a:endParaRPr>
          </a:p>
        </p:txBody>
      </p:sp>
      <p:sp>
        <p:nvSpPr>
          <p:cNvPr id="1451" name="Google Shape;1451;p148"/>
          <p:cNvSpPr txBox="1"/>
          <p:nvPr/>
        </p:nvSpPr>
        <p:spPr>
          <a:xfrm>
            <a:off x="3553050" y="96625"/>
            <a:ext cx="2037900" cy="357000"/>
          </a:xfrm>
          <a:prstGeom prst="rect">
            <a:avLst/>
          </a:prstGeom>
          <a:noFill/>
          <a:ln cap="flat" cmpd="sng" w="9525">
            <a:solidFill>
              <a:srgbClr val="013D5C"/>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defRPr sz="1300"/>
            </a:pPr>
            <a:r>
              <a:t>Parafrasea las respuestas</a:t>
            </a:r>
            <a:endParaRPr sz="1300"/>
          </a:p>
        </p:txBody>
      </p:sp>
      <p:cxnSp>
        <p:nvCxnSpPr>
          <p:cNvPr id="1452" name="Google Shape;1452;p148"/>
          <p:cNvCxnSpPr/>
          <p:nvPr/>
        </p:nvCxnSpPr>
        <p:spPr>
          <a:xfrm>
            <a:off x="4494500" y="453613"/>
            <a:ext cx="10200" cy="3246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56" name="Shape 1456"/>
        <p:cNvGrpSpPr/>
        <p:nvPr/>
      </p:nvGrpSpPr>
      <p:grpSpPr>
        <a:xfrm>
          <a:off x="0" y="0"/>
          <a:ext cx="0" cy="0"/>
          <a:chOff x="0" y="0"/>
          <a:chExt cx="0" cy="0"/>
        </a:xfrm>
      </p:grpSpPr>
      <p:sp>
        <p:nvSpPr>
          <p:cNvPr id="1457" name="Google Shape;1457;p149"/>
          <p:cNvSpPr/>
          <p:nvPr/>
        </p:nvSpPr>
        <p:spPr>
          <a:xfrm>
            <a:off x="242850" y="96625"/>
            <a:ext cx="2118300" cy="1397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p>
        </p:txBody>
      </p:sp>
      <p:sp>
        <p:nvSpPr>
          <p:cNvPr id="1458" name="Google Shape;1458;p149"/>
          <p:cNvSpPr/>
          <p:nvPr/>
        </p:nvSpPr>
        <p:spPr>
          <a:xfrm>
            <a:off x="368650" y="-2"/>
            <a:ext cx="1860600" cy="1397700"/>
          </a:xfrm>
          <a:prstGeom prst="rect">
            <a:avLst/>
          </a:prstGeom>
          <a:no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p>
        </p:txBody>
      </p:sp>
      <p:sp>
        <p:nvSpPr>
          <p:cNvPr id="1459" name="Google Shape;1459;p149"/>
          <p:cNvSpPr txBox="1"/>
          <p:nvPr/>
        </p:nvSpPr>
        <p:spPr>
          <a:xfrm>
            <a:off x="379142" y="637427"/>
            <a:ext cx="1839600" cy="640200"/>
          </a:xfrm>
          <a:prstGeom prst="rect">
            <a:avLst/>
          </a:prstGeom>
          <a:noFill/>
          <a:ln>
            <a:noFill/>
          </a:ln>
        </p:spPr>
        <p:txBody>
          <a:bodyPr anchorCtr="0" anchor="t" bIns="91425" lIns="91425" spcFirstLastPara="1" rIns="91425" wrap="square" tIns="91425">
            <a:spAutoFit/>
          </a:bodyPr>
          <a:lstStyle/>
          <a:p>
            <a:pPr indent="0" lvl="0" marL="0" rtl="0" algn="ctr">
              <a:lnSpc>
                <a:spcPct val="80000"/>
              </a:lnSpc>
              <a:spcBef>
                <a:spcPts val="0"/>
              </a:spcBef>
              <a:spcAft>
                <a:spcPts val="0"/>
              </a:spcAft>
              <a:buNone/>
              <a:defRPr b="1" sz="3700">
                <a:solidFill>
                  <a:schemeClr val="lt1"/>
                </a:solidFill>
                <a:latin typeface="Delicious Handrawn"/>
                <a:ea typeface="Delicious Handrawn"/>
                <a:cs typeface="Delicious Handrawn"/>
                <a:sym typeface="Delicious Handrawn"/>
              </a:defRPr>
            </a:pPr>
            <a:r>
              <a:t>EXPLORAR</a:t>
            </a:r>
            <a:endParaRPr>
              <a:latin typeface="Delicious Handrawn"/>
              <a:ea typeface="Delicious Handrawn"/>
              <a:cs typeface="Delicious Handrawn"/>
              <a:sym typeface="Delicious Handrawn"/>
            </a:endParaRPr>
          </a:p>
        </p:txBody>
      </p:sp>
      <p:pic>
        <p:nvPicPr>
          <p:cNvPr id="1460" name="Google Shape;1460;p149"/>
          <p:cNvPicPr preferRelativeResize="0"/>
          <p:nvPr/>
        </p:nvPicPr>
        <p:blipFill>
          <a:blip r:embed="rId3">
            <a:alphaModFix/>
          </a:blip>
          <a:stretch>
            <a:fillRect/>
          </a:stretch>
        </p:blipFill>
        <p:spPr>
          <a:xfrm>
            <a:off x="1100715" y="182603"/>
            <a:ext cx="402576" cy="357000"/>
          </a:xfrm>
          <a:prstGeom prst="rect">
            <a:avLst/>
          </a:prstGeom>
          <a:noFill/>
          <a:ln>
            <a:noFill/>
          </a:ln>
        </p:spPr>
      </p:pic>
      <p:sp>
        <p:nvSpPr>
          <p:cNvPr id="1461" name="Google Shape;1461;p149"/>
          <p:cNvSpPr/>
          <p:nvPr/>
        </p:nvSpPr>
        <p:spPr>
          <a:xfrm>
            <a:off x="2808400" y="312650"/>
            <a:ext cx="4481700" cy="1021200"/>
          </a:xfrm>
          <a:prstGeom prst="wedgeRoundRectCallout">
            <a:avLst>
              <a:gd fmla="val 61226" name="adj1"/>
              <a:gd fmla="val 378" name="adj2"/>
              <a:gd fmla="val 0" name="adj3"/>
            </a:avLst>
          </a:prstGeom>
          <a:solidFill>
            <a:srgbClr val="FCE5CD"/>
          </a:solidFill>
          <a:ln cap="flat" cmpd="sng" w="9525">
            <a:solidFill>
              <a:schemeClr val="lt1"/>
            </a:solidFill>
            <a:prstDash val="solid"/>
            <a:round/>
            <a:headEnd len="sm" w="sm" type="none"/>
            <a:tailEnd len="sm" w="sm" type="none"/>
          </a:ln>
        </p:spPr>
        <p:txBody>
          <a:bodyPr anchorCtr="0" anchor="ctr" bIns="182875" lIns="182875" spcFirstLastPara="1" rIns="182875" wrap="square" tIns="182875">
            <a:noAutofit/>
          </a:bodyPr>
          <a:lstStyle/>
          <a:p>
            <a:pPr indent="0" lvl="0" marL="57150" rtl="0" algn="l">
              <a:spcBef>
                <a:spcPts val="0"/>
              </a:spcBef>
              <a:spcAft>
                <a:spcPts val="0"/>
              </a:spcAft>
              <a:buNone/>
              <a:defRPr sz="1600">
                <a:latin typeface="Noto Sans"/>
                <a:ea typeface="Noto Sans"/>
                <a:cs typeface="Noto Sans"/>
                <a:sym typeface="Noto Sans"/>
              </a:defRPr>
            </a:pPr>
            <a:r>
              <a:rPr>
                <a:solidFill>
                  <a:schemeClr val="dk1"/>
                </a:solidFill>
              </a:rPr>
              <a:t>Ser adolescente también es difícil, hay tanto que hacer. </a:t>
            </a:r>
            <a:r>
              <a:rPr>
                <a:solidFill>
                  <a:schemeClr val="lt1"/>
                </a:solidFill>
                <a:highlight>
                  <a:srgbClr val="E4027C"/>
                </a:highlight>
              </a:rPr>
              <a:t>¿Cómo te sentiste cuando tu adolescente se negó a pasar tiempo uno a uno? </a:t>
            </a:r>
            <a:endParaRPr sz="1600">
              <a:solidFill>
                <a:schemeClr val="lt1"/>
              </a:solidFill>
              <a:highlight>
                <a:srgbClr val="E4027C"/>
              </a:highlight>
              <a:latin typeface="Noto Sans"/>
              <a:ea typeface="Noto Sans"/>
              <a:cs typeface="Noto Sans"/>
              <a:sym typeface="Noto Sans"/>
            </a:endParaRPr>
          </a:p>
        </p:txBody>
      </p:sp>
      <p:grpSp>
        <p:nvGrpSpPr>
          <p:cNvPr id="1462" name="Google Shape;1462;p149"/>
          <p:cNvGrpSpPr/>
          <p:nvPr/>
        </p:nvGrpSpPr>
        <p:grpSpPr>
          <a:xfrm>
            <a:off x="7610298" y="242075"/>
            <a:ext cx="1114800" cy="1661821"/>
            <a:chOff x="629198" y="1856775"/>
            <a:chExt cx="1114800" cy="1661821"/>
          </a:xfrm>
        </p:grpSpPr>
        <p:pic>
          <p:nvPicPr>
            <p:cNvPr id="1463" name="Google Shape;1463;p149"/>
            <p:cNvPicPr preferRelativeResize="0"/>
            <p:nvPr/>
          </p:nvPicPr>
          <p:blipFill>
            <a:blip r:embed="rId4">
              <a:alphaModFix/>
            </a:blip>
            <a:stretch>
              <a:fillRect/>
            </a:stretch>
          </p:blipFill>
          <p:spPr>
            <a:xfrm>
              <a:off x="698178" y="1856775"/>
              <a:ext cx="959150" cy="959174"/>
            </a:xfrm>
            <a:prstGeom prst="rect">
              <a:avLst/>
            </a:prstGeom>
            <a:noFill/>
            <a:ln>
              <a:noFill/>
            </a:ln>
          </p:spPr>
        </p:pic>
        <p:sp>
          <p:nvSpPr>
            <p:cNvPr id="1464" name="Google Shape;1464;p149"/>
            <p:cNvSpPr txBox="1"/>
            <p:nvPr/>
          </p:nvSpPr>
          <p:spPr>
            <a:xfrm>
              <a:off x="629198" y="2816596"/>
              <a:ext cx="1114800" cy="702000"/>
            </a:xfrm>
            <a:prstGeom prst="rect">
              <a:avLst/>
            </a:prstGeom>
            <a:noFill/>
            <a:ln>
              <a:noFill/>
            </a:ln>
          </p:spPr>
          <p:txBody>
            <a:bodyPr anchorCtr="0" anchor="t" bIns="91425" lIns="91425" spcFirstLastPara="1" rIns="91425" wrap="square" tIns="91425">
              <a:spAutoFit/>
            </a:bodyPr>
            <a:lstStyle/>
            <a:p>
              <a:pPr indent="0" lvl="0" marL="0" rtl="0" algn="ctr">
                <a:lnSpc>
                  <a:spcPct val="80000"/>
                </a:lnSpc>
                <a:spcBef>
                  <a:spcPts val="0"/>
                </a:spcBef>
                <a:spcAft>
                  <a:spcPts val="0"/>
                </a:spcAft>
                <a:buNone/>
                <a:defRPr>
                  <a:solidFill>
                    <a:srgbClr val="544832"/>
                  </a:solidFill>
                  <a:latin typeface="Oswald"/>
                  <a:ea typeface="Oswald"/>
                  <a:cs typeface="Oswald"/>
                  <a:sym typeface="Oswald"/>
                </a:defRPr>
              </a:pPr>
              <a:r>
                <a:t>Facilitador de Crianza con Conciencia+  </a:t>
              </a:r>
              <a:endParaRPr>
                <a:solidFill>
                  <a:srgbClr val="544832"/>
                </a:solidFill>
                <a:latin typeface="Oswald"/>
                <a:ea typeface="Oswald"/>
                <a:cs typeface="Oswald"/>
                <a:sym typeface="Oswald"/>
              </a:endParaRPr>
            </a:p>
          </p:txBody>
        </p:sp>
      </p:grpSp>
      <p:cxnSp>
        <p:nvCxnSpPr>
          <p:cNvPr id="1465" name="Google Shape;1465;p149"/>
          <p:cNvCxnSpPr/>
          <p:nvPr/>
        </p:nvCxnSpPr>
        <p:spPr>
          <a:xfrm>
            <a:off x="5782225" y="1112450"/>
            <a:ext cx="28500" cy="792000"/>
          </a:xfrm>
          <a:prstGeom prst="straightConnector1">
            <a:avLst/>
          </a:prstGeom>
          <a:noFill/>
          <a:ln cap="flat" cmpd="sng" w="9525">
            <a:solidFill>
              <a:schemeClr val="dk2"/>
            </a:solidFill>
            <a:prstDash val="solid"/>
            <a:round/>
            <a:headEnd len="med" w="med" type="none"/>
            <a:tailEnd len="med" w="med" type="none"/>
          </a:ln>
        </p:spPr>
      </p:cxnSp>
      <p:sp>
        <p:nvSpPr>
          <p:cNvPr id="1466" name="Google Shape;1466;p149"/>
          <p:cNvSpPr txBox="1"/>
          <p:nvPr/>
        </p:nvSpPr>
        <p:spPr>
          <a:xfrm>
            <a:off x="5199075" y="1904375"/>
            <a:ext cx="2037900" cy="723900"/>
          </a:xfrm>
          <a:prstGeom prst="rect">
            <a:avLst/>
          </a:prstGeom>
          <a:noFill/>
          <a:ln cap="flat" cmpd="sng" w="9525">
            <a:solidFill>
              <a:srgbClr val="013D5C"/>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defRPr sz="1300"/>
            </a:pPr>
            <a:r>
              <a:t>Haz preguntas sobre la perspectiva de los padres, madres o cuidadores</a:t>
            </a:r>
            <a:endParaRPr sz="1300"/>
          </a:p>
        </p:txBody>
      </p:sp>
      <p:pic>
        <p:nvPicPr>
          <p:cNvPr id="1467" name="Google Shape;1467;p149"/>
          <p:cNvPicPr preferRelativeResize="0"/>
          <p:nvPr/>
        </p:nvPicPr>
        <p:blipFill>
          <a:blip r:embed="rId5">
            <a:alphaModFix/>
          </a:blip>
          <a:stretch>
            <a:fillRect/>
          </a:stretch>
        </p:blipFill>
        <p:spPr>
          <a:xfrm>
            <a:off x="379162" y="2946312"/>
            <a:ext cx="1021175" cy="1021175"/>
          </a:xfrm>
          <a:prstGeom prst="rect">
            <a:avLst/>
          </a:prstGeom>
          <a:noFill/>
          <a:ln>
            <a:noFill/>
          </a:ln>
        </p:spPr>
      </p:pic>
      <p:sp>
        <p:nvSpPr>
          <p:cNvPr id="1468" name="Google Shape;1468;p149"/>
          <p:cNvSpPr/>
          <p:nvPr/>
        </p:nvSpPr>
        <p:spPr>
          <a:xfrm>
            <a:off x="1994900" y="3012575"/>
            <a:ext cx="4251000" cy="1021200"/>
          </a:xfrm>
          <a:prstGeom prst="wedgeRoundRectCallout">
            <a:avLst>
              <a:gd fmla="val -63553" name="adj1"/>
              <a:gd fmla="val 8994" name="adj2"/>
              <a:gd fmla="val 0" name="adj3"/>
            </a:avLst>
          </a:prstGeom>
          <a:solidFill>
            <a:srgbClr val="EAD1DC"/>
          </a:solidFill>
          <a:ln cap="flat" cmpd="sng" w="9525">
            <a:solidFill>
              <a:schemeClr val="lt1"/>
            </a:solidFill>
            <a:prstDash val="solid"/>
            <a:round/>
            <a:headEnd len="sm" w="sm" type="none"/>
            <a:tailEnd len="sm" w="sm" type="none"/>
          </a:ln>
        </p:spPr>
        <p:txBody>
          <a:bodyPr anchorCtr="0" anchor="ctr" bIns="182875" lIns="182875" spcFirstLastPara="1" rIns="182875" wrap="square" tIns="182875">
            <a:noAutofit/>
          </a:bodyPr>
          <a:lstStyle/>
          <a:p>
            <a:pPr indent="0" lvl="0" marL="57150" rtl="0" algn="l">
              <a:spcBef>
                <a:spcPts val="0"/>
              </a:spcBef>
              <a:spcAft>
                <a:spcPts val="0"/>
              </a:spcAft>
              <a:buNone/>
            </a:pPr>
            <a:endParaRPr sz="1300">
              <a:solidFill>
                <a:schemeClr val="dk2"/>
              </a:solidFill>
              <a:latin typeface="Noto Sans"/>
              <a:ea typeface="Noto Sans"/>
              <a:cs typeface="Noto Sans"/>
              <a:sym typeface="Noto Sans"/>
            </a:endParaRPr>
          </a:p>
          <a:p>
            <a:pPr indent="0" lvl="0" marL="57150" rtl="0" algn="l">
              <a:spcBef>
                <a:spcPts val="0"/>
              </a:spcBef>
              <a:spcAft>
                <a:spcPts val="0"/>
              </a:spcAft>
              <a:buNone/>
              <a:defRPr sz="2000">
                <a:solidFill>
                  <a:schemeClr val="dk2"/>
                </a:solidFill>
                <a:latin typeface="Noto Sans"/>
                <a:ea typeface="Noto Sans"/>
                <a:cs typeface="Noto Sans"/>
                <a:sym typeface="Noto Sans"/>
              </a:defRPr>
            </a:pPr>
            <a:r>
              <a:t>Me sentí lastimada y frustrada. </a:t>
            </a:r>
            <a:endParaRPr sz="2000">
              <a:solidFill>
                <a:schemeClr val="dk2"/>
              </a:solidFill>
              <a:latin typeface="Noto Sans"/>
              <a:ea typeface="Noto Sans"/>
              <a:cs typeface="Noto Sans"/>
              <a:sym typeface="Noto Sans"/>
            </a:endParaRPr>
          </a:p>
          <a:p>
            <a:pPr indent="0" lvl="0" marL="57150" rtl="0" algn="l">
              <a:spcBef>
                <a:spcPts val="0"/>
              </a:spcBef>
              <a:spcAft>
                <a:spcPts val="0"/>
              </a:spcAft>
              <a:buNone/>
            </a:pPr>
            <a:endParaRPr sz="1300">
              <a:solidFill>
                <a:schemeClr val="dk2"/>
              </a:solidFill>
              <a:latin typeface="Noto Sans"/>
              <a:ea typeface="Noto Sans"/>
              <a:cs typeface="Noto Sans"/>
              <a:sym typeface="Noto Sans"/>
            </a:endParaRPr>
          </a:p>
        </p:txBody>
      </p:sp>
      <p:sp>
        <p:nvSpPr>
          <p:cNvPr id="1469" name="Google Shape;1469;p149"/>
          <p:cNvSpPr txBox="1"/>
          <p:nvPr/>
        </p:nvSpPr>
        <p:spPr>
          <a:xfrm>
            <a:off x="379160" y="4033771"/>
            <a:ext cx="1114800" cy="529500"/>
          </a:xfrm>
          <a:prstGeom prst="rect">
            <a:avLst/>
          </a:prstGeom>
          <a:noFill/>
          <a:ln>
            <a:noFill/>
          </a:ln>
        </p:spPr>
        <p:txBody>
          <a:bodyPr anchorCtr="0" anchor="t" bIns="91425" lIns="91425" spcFirstLastPara="1" rIns="91425" wrap="square" tIns="91425">
            <a:spAutoFit/>
          </a:bodyPr>
          <a:lstStyle/>
          <a:p>
            <a:pPr indent="0" lvl="0" marL="0" rtl="0" algn="ctr">
              <a:lnSpc>
                <a:spcPct val="80000"/>
              </a:lnSpc>
              <a:spcBef>
                <a:spcPts val="0"/>
              </a:spcBef>
              <a:spcAft>
                <a:spcPts val="0"/>
              </a:spcAft>
              <a:buNone/>
              <a:defRPr>
                <a:solidFill>
                  <a:srgbClr val="544832"/>
                </a:solidFill>
                <a:latin typeface="Oswald"/>
                <a:ea typeface="Oswald"/>
                <a:cs typeface="Oswald"/>
                <a:sym typeface="Oswald"/>
              </a:defRPr>
            </a:pPr>
            <a:r>
              <a:t>Isabel </a:t>
            </a:r>
            <a:br>
              <a:rPr lang="en-US">
                <a:solidFill>
                  <a:srgbClr val="544832"/>
                </a:solidFill>
                <a:latin typeface="Oswald"/>
                <a:ea typeface="Oswald"/>
                <a:cs typeface="Oswald"/>
                <a:sym typeface="Oswald"/>
              </a:rPr>
            </a:br>
            <a:r>
              <a:t>Madre </a:t>
            </a:r>
            <a:endParaRPr>
              <a:solidFill>
                <a:srgbClr val="544832"/>
              </a:solidFill>
              <a:latin typeface="Oswald"/>
              <a:ea typeface="Oswald"/>
              <a:cs typeface="Oswald"/>
              <a:sym typeface="Oswald"/>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73" name="Shape 1473"/>
        <p:cNvGrpSpPr/>
        <p:nvPr/>
      </p:nvGrpSpPr>
      <p:grpSpPr>
        <a:xfrm>
          <a:off x="0" y="0"/>
          <a:ext cx="0" cy="0"/>
          <a:chOff x="0" y="0"/>
          <a:chExt cx="0" cy="0"/>
        </a:xfrm>
      </p:grpSpPr>
      <p:sp>
        <p:nvSpPr>
          <p:cNvPr id="1474" name="Google Shape;1474;p150"/>
          <p:cNvSpPr/>
          <p:nvPr/>
        </p:nvSpPr>
        <p:spPr>
          <a:xfrm>
            <a:off x="199775" y="96625"/>
            <a:ext cx="2118300" cy="1397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p>
        </p:txBody>
      </p:sp>
      <p:sp>
        <p:nvSpPr>
          <p:cNvPr id="1475" name="Google Shape;1475;p150"/>
          <p:cNvSpPr/>
          <p:nvPr/>
        </p:nvSpPr>
        <p:spPr>
          <a:xfrm>
            <a:off x="325575" y="-2"/>
            <a:ext cx="1860600" cy="1397700"/>
          </a:xfrm>
          <a:prstGeom prst="rect">
            <a:avLst/>
          </a:prstGeom>
          <a:no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p>
        </p:txBody>
      </p:sp>
      <p:sp>
        <p:nvSpPr>
          <p:cNvPr id="1476" name="Google Shape;1476;p150"/>
          <p:cNvSpPr txBox="1"/>
          <p:nvPr/>
        </p:nvSpPr>
        <p:spPr>
          <a:xfrm>
            <a:off x="336067" y="637427"/>
            <a:ext cx="1839600" cy="640200"/>
          </a:xfrm>
          <a:prstGeom prst="rect">
            <a:avLst/>
          </a:prstGeom>
          <a:noFill/>
          <a:ln>
            <a:noFill/>
          </a:ln>
        </p:spPr>
        <p:txBody>
          <a:bodyPr anchorCtr="0" anchor="t" bIns="91425" lIns="91425" spcFirstLastPara="1" rIns="91425" wrap="square" tIns="91425">
            <a:spAutoFit/>
          </a:bodyPr>
          <a:lstStyle/>
          <a:p>
            <a:pPr indent="0" lvl="0" marL="0" rtl="0" algn="ctr">
              <a:lnSpc>
                <a:spcPct val="80000"/>
              </a:lnSpc>
              <a:spcBef>
                <a:spcPts val="0"/>
              </a:spcBef>
              <a:spcAft>
                <a:spcPts val="0"/>
              </a:spcAft>
              <a:buNone/>
              <a:defRPr b="1" sz="3700">
                <a:solidFill>
                  <a:schemeClr val="lt1"/>
                </a:solidFill>
                <a:latin typeface="Delicious Handrawn"/>
                <a:ea typeface="Delicious Handrawn"/>
                <a:cs typeface="Delicious Handrawn"/>
                <a:sym typeface="Delicious Handrawn"/>
              </a:defRPr>
            </a:pPr>
            <a:r>
              <a:t>EXPLORAR</a:t>
            </a:r>
            <a:endParaRPr>
              <a:latin typeface="Delicious Handrawn"/>
              <a:ea typeface="Delicious Handrawn"/>
              <a:cs typeface="Delicious Handrawn"/>
              <a:sym typeface="Delicious Handrawn"/>
            </a:endParaRPr>
          </a:p>
        </p:txBody>
      </p:sp>
      <p:pic>
        <p:nvPicPr>
          <p:cNvPr id="1477" name="Google Shape;1477;p150"/>
          <p:cNvPicPr preferRelativeResize="0"/>
          <p:nvPr/>
        </p:nvPicPr>
        <p:blipFill>
          <a:blip r:embed="rId3">
            <a:alphaModFix/>
          </a:blip>
          <a:stretch>
            <a:fillRect/>
          </a:stretch>
        </p:blipFill>
        <p:spPr>
          <a:xfrm>
            <a:off x="1057640" y="182603"/>
            <a:ext cx="402576" cy="357000"/>
          </a:xfrm>
          <a:prstGeom prst="rect">
            <a:avLst/>
          </a:prstGeom>
          <a:noFill/>
          <a:ln>
            <a:noFill/>
          </a:ln>
        </p:spPr>
      </p:pic>
      <p:sp>
        <p:nvSpPr>
          <p:cNvPr id="1478" name="Google Shape;1478;p150"/>
          <p:cNvSpPr/>
          <p:nvPr/>
        </p:nvSpPr>
        <p:spPr>
          <a:xfrm>
            <a:off x="2038000" y="1952925"/>
            <a:ext cx="5174100" cy="1516500"/>
          </a:xfrm>
          <a:prstGeom prst="wedgeRoundRectCallout">
            <a:avLst>
              <a:gd fmla="val 61226" name="adj1"/>
              <a:gd fmla="val 378" name="adj2"/>
              <a:gd fmla="val 0" name="adj3"/>
            </a:avLst>
          </a:prstGeom>
          <a:solidFill>
            <a:srgbClr val="FCE5CD"/>
          </a:solidFill>
          <a:ln cap="flat" cmpd="sng" w="9525">
            <a:solidFill>
              <a:schemeClr val="lt1"/>
            </a:solidFill>
            <a:prstDash val="solid"/>
            <a:round/>
            <a:headEnd len="sm" w="sm" type="none"/>
            <a:tailEnd len="sm" w="sm" type="none"/>
          </a:ln>
        </p:spPr>
        <p:txBody>
          <a:bodyPr anchorCtr="0" anchor="ctr" bIns="182875" lIns="182875" spcFirstLastPara="1" rIns="182875" wrap="square" tIns="182875">
            <a:noAutofit/>
          </a:bodyPr>
          <a:lstStyle/>
          <a:p>
            <a:pPr indent="0" lvl="0" marL="57150" rtl="0" algn="l">
              <a:spcBef>
                <a:spcPts val="0"/>
              </a:spcBef>
              <a:spcAft>
                <a:spcPts val="0"/>
              </a:spcAft>
              <a:buNone/>
              <a:defRPr sz="2000">
                <a:solidFill>
                  <a:schemeClr val="dk2"/>
                </a:solidFill>
                <a:latin typeface="Noto Sans"/>
                <a:ea typeface="Noto Sans"/>
                <a:cs typeface="Noto Sans"/>
                <a:sym typeface="Noto Sans"/>
              </a:defRPr>
            </a:pPr>
            <a:r>
              <a:t>Te entiendo. Sentirse lastimado y frustrado es completamente normal cuando pasan cosas así. </a:t>
            </a:r>
            <a:r>
              <a:rPr>
                <a:highlight>
                  <a:srgbClr val="ED7D31"/>
                </a:highlight>
              </a:rPr>
              <a:t>Cuando dijiste que estabas fracasando, ¿qué te estaba pasando por la cabeza? </a:t>
            </a:r>
            <a:endParaRPr sz="2000">
              <a:solidFill>
                <a:schemeClr val="dk2"/>
              </a:solidFill>
              <a:highlight>
                <a:srgbClr val="ED7D31"/>
              </a:highlight>
              <a:latin typeface="Noto Sans"/>
              <a:ea typeface="Noto Sans"/>
              <a:cs typeface="Noto Sans"/>
              <a:sym typeface="Noto Sans"/>
            </a:endParaRPr>
          </a:p>
        </p:txBody>
      </p:sp>
      <p:grpSp>
        <p:nvGrpSpPr>
          <p:cNvPr id="1479" name="Google Shape;1479;p150"/>
          <p:cNvGrpSpPr/>
          <p:nvPr/>
        </p:nvGrpSpPr>
        <p:grpSpPr>
          <a:xfrm>
            <a:off x="7532223" y="1882350"/>
            <a:ext cx="1114800" cy="1661821"/>
            <a:chOff x="629198" y="1856775"/>
            <a:chExt cx="1114800" cy="1661821"/>
          </a:xfrm>
        </p:grpSpPr>
        <p:pic>
          <p:nvPicPr>
            <p:cNvPr id="1480" name="Google Shape;1480;p150"/>
            <p:cNvPicPr preferRelativeResize="0"/>
            <p:nvPr/>
          </p:nvPicPr>
          <p:blipFill>
            <a:blip r:embed="rId4">
              <a:alphaModFix/>
            </a:blip>
            <a:stretch>
              <a:fillRect/>
            </a:stretch>
          </p:blipFill>
          <p:spPr>
            <a:xfrm>
              <a:off x="698178" y="1856775"/>
              <a:ext cx="959150" cy="959174"/>
            </a:xfrm>
            <a:prstGeom prst="rect">
              <a:avLst/>
            </a:prstGeom>
            <a:noFill/>
            <a:ln>
              <a:noFill/>
            </a:ln>
          </p:spPr>
        </p:pic>
        <p:sp>
          <p:nvSpPr>
            <p:cNvPr id="1481" name="Google Shape;1481;p150"/>
            <p:cNvSpPr txBox="1"/>
            <p:nvPr/>
          </p:nvSpPr>
          <p:spPr>
            <a:xfrm>
              <a:off x="629198" y="2816596"/>
              <a:ext cx="1114800" cy="702000"/>
            </a:xfrm>
            <a:prstGeom prst="rect">
              <a:avLst/>
            </a:prstGeom>
            <a:noFill/>
            <a:ln>
              <a:noFill/>
            </a:ln>
          </p:spPr>
          <p:txBody>
            <a:bodyPr anchorCtr="0" anchor="t" bIns="91425" lIns="91425" spcFirstLastPara="1" rIns="91425" wrap="square" tIns="91425">
              <a:spAutoFit/>
            </a:bodyPr>
            <a:lstStyle/>
            <a:p>
              <a:pPr indent="0" lvl="0" marL="0" rtl="0" algn="ctr">
                <a:lnSpc>
                  <a:spcPct val="80000"/>
                </a:lnSpc>
                <a:spcBef>
                  <a:spcPts val="0"/>
                </a:spcBef>
                <a:spcAft>
                  <a:spcPts val="0"/>
                </a:spcAft>
                <a:buNone/>
                <a:defRPr>
                  <a:solidFill>
                    <a:srgbClr val="544832"/>
                  </a:solidFill>
                  <a:latin typeface="Oswald"/>
                  <a:ea typeface="Oswald"/>
                  <a:cs typeface="Oswald"/>
                  <a:sym typeface="Oswald"/>
                </a:defRPr>
              </a:pPr>
              <a:r>
                <a:t>Facilitador de Crianza con Conciencia+  </a:t>
              </a:r>
              <a:endParaRPr>
                <a:solidFill>
                  <a:srgbClr val="544832"/>
                </a:solidFill>
                <a:latin typeface="Oswald"/>
                <a:ea typeface="Oswald"/>
                <a:cs typeface="Oswald"/>
                <a:sym typeface="Oswald"/>
              </a:endParaRPr>
            </a:p>
          </p:txBody>
        </p:sp>
      </p:grpSp>
      <p:cxnSp>
        <p:nvCxnSpPr>
          <p:cNvPr id="1482" name="Google Shape;1482;p150"/>
          <p:cNvCxnSpPr>
            <a:stCxn id="1483" idx="2"/>
            <a:endCxn id="1478" idx="0"/>
          </p:cNvCxnSpPr>
          <p:nvPr/>
        </p:nvCxnSpPr>
        <p:spPr>
          <a:xfrm flipH="1">
            <a:off x="4625175" y="1397625"/>
            <a:ext cx="182100" cy="555300"/>
          </a:xfrm>
          <a:prstGeom prst="straightConnector1">
            <a:avLst/>
          </a:prstGeom>
          <a:noFill/>
          <a:ln cap="flat" cmpd="sng" w="9525">
            <a:solidFill>
              <a:schemeClr val="dk2"/>
            </a:solidFill>
            <a:prstDash val="solid"/>
            <a:round/>
            <a:headEnd len="med" w="med" type="none"/>
            <a:tailEnd len="med" w="med" type="none"/>
          </a:ln>
        </p:spPr>
      </p:cxnSp>
      <p:sp>
        <p:nvSpPr>
          <p:cNvPr id="1483" name="Google Shape;1483;p150"/>
          <p:cNvSpPr txBox="1"/>
          <p:nvPr/>
        </p:nvSpPr>
        <p:spPr>
          <a:xfrm>
            <a:off x="3344175" y="637425"/>
            <a:ext cx="2926200" cy="760200"/>
          </a:xfrm>
          <a:prstGeom prst="rect">
            <a:avLst/>
          </a:prstGeom>
          <a:noFill/>
          <a:ln cap="flat" cmpd="sng" w="9525">
            <a:solidFill>
              <a:srgbClr val="013D5C"/>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defRPr sz="1300"/>
            </a:pPr>
            <a:r>
              <a:t>Asegúrate de que el participante sabe que escuchaste lo que dijo al repetírselo.</a:t>
            </a:r>
            <a:endParaRPr sz="1300"/>
          </a:p>
        </p:txBody>
      </p:sp>
      <p:cxnSp>
        <p:nvCxnSpPr>
          <p:cNvPr id="1484" name="Google Shape;1484;p150"/>
          <p:cNvCxnSpPr/>
          <p:nvPr/>
        </p:nvCxnSpPr>
        <p:spPr>
          <a:xfrm flipH="1">
            <a:off x="4582550" y="3032725"/>
            <a:ext cx="342600" cy="994800"/>
          </a:xfrm>
          <a:prstGeom prst="straightConnector1">
            <a:avLst/>
          </a:prstGeom>
          <a:noFill/>
          <a:ln cap="flat" cmpd="sng" w="9525">
            <a:solidFill>
              <a:schemeClr val="dk2"/>
            </a:solidFill>
            <a:prstDash val="solid"/>
            <a:round/>
            <a:headEnd len="med" w="med" type="none"/>
            <a:tailEnd len="med" w="med" type="none"/>
          </a:ln>
        </p:spPr>
      </p:cxnSp>
      <p:sp>
        <p:nvSpPr>
          <p:cNvPr id="1485" name="Google Shape;1485;p150"/>
          <p:cNvSpPr txBox="1"/>
          <p:nvPr/>
        </p:nvSpPr>
        <p:spPr>
          <a:xfrm>
            <a:off x="3237600" y="4027425"/>
            <a:ext cx="2668800" cy="640200"/>
          </a:xfrm>
          <a:prstGeom prst="rect">
            <a:avLst/>
          </a:prstGeom>
          <a:noFill/>
          <a:ln cap="flat" cmpd="sng" w="9525">
            <a:solidFill>
              <a:srgbClr val="013D5C"/>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defRPr sz="1300"/>
            </a:pPr>
            <a:r>
              <a:t>Pide más detalles </a:t>
            </a:r>
            <a:endParaRPr sz="1300"/>
          </a:p>
          <a:p>
            <a:pPr indent="0" lvl="0" marL="0" rtl="0" algn="ctr">
              <a:spcBef>
                <a:spcPts val="0"/>
              </a:spcBef>
              <a:spcAft>
                <a:spcPts val="0"/>
              </a:spcAft>
              <a:buNone/>
              <a:defRPr sz="1300"/>
            </a:pPr>
            <a:r>
              <a:t>Explorando la perspectiva de los padres, madres y cuidadores </a:t>
            </a:r>
            <a:endParaRPr sz="1300"/>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89" name="Shape 1489"/>
        <p:cNvGrpSpPr/>
        <p:nvPr/>
      </p:nvGrpSpPr>
      <p:grpSpPr>
        <a:xfrm>
          <a:off x="0" y="0"/>
          <a:ext cx="0" cy="0"/>
          <a:chOff x="0" y="0"/>
          <a:chExt cx="0" cy="0"/>
        </a:xfrm>
      </p:grpSpPr>
      <p:sp>
        <p:nvSpPr>
          <p:cNvPr id="1490" name="Google Shape;1490;p151"/>
          <p:cNvSpPr/>
          <p:nvPr/>
        </p:nvSpPr>
        <p:spPr>
          <a:xfrm>
            <a:off x="6453850" y="96625"/>
            <a:ext cx="2118300" cy="1397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p>
        </p:txBody>
      </p:sp>
      <p:sp>
        <p:nvSpPr>
          <p:cNvPr id="1491" name="Google Shape;1491;p151"/>
          <p:cNvSpPr/>
          <p:nvPr/>
        </p:nvSpPr>
        <p:spPr>
          <a:xfrm>
            <a:off x="6579650" y="-2"/>
            <a:ext cx="1860600" cy="1397700"/>
          </a:xfrm>
          <a:prstGeom prst="rect">
            <a:avLst/>
          </a:prstGeom>
          <a:no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p>
        </p:txBody>
      </p:sp>
      <p:sp>
        <p:nvSpPr>
          <p:cNvPr id="1492" name="Google Shape;1492;p151"/>
          <p:cNvSpPr txBox="1"/>
          <p:nvPr/>
        </p:nvSpPr>
        <p:spPr>
          <a:xfrm>
            <a:off x="6590142" y="637427"/>
            <a:ext cx="1839600" cy="640200"/>
          </a:xfrm>
          <a:prstGeom prst="rect">
            <a:avLst/>
          </a:prstGeom>
          <a:noFill/>
          <a:ln>
            <a:noFill/>
          </a:ln>
        </p:spPr>
        <p:txBody>
          <a:bodyPr anchorCtr="0" anchor="t" bIns="91425" lIns="91425" spcFirstLastPara="1" rIns="91425" wrap="square" tIns="91425">
            <a:spAutoFit/>
          </a:bodyPr>
          <a:lstStyle/>
          <a:p>
            <a:pPr indent="0" lvl="0" marL="0" rtl="0" algn="ctr">
              <a:lnSpc>
                <a:spcPct val="80000"/>
              </a:lnSpc>
              <a:spcBef>
                <a:spcPts val="0"/>
              </a:spcBef>
              <a:spcAft>
                <a:spcPts val="0"/>
              </a:spcAft>
              <a:buNone/>
              <a:defRPr b="1" sz="3700">
                <a:solidFill>
                  <a:schemeClr val="lt1"/>
                </a:solidFill>
                <a:latin typeface="Delicious Handrawn"/>
                <a:ea typeface="Delicious Handrawn"/>
                <a:cs typeface="Delicious Handrawn"/>
                <a:sym typeface="Delicious Handrawn"/>
              </a:defRPr>
            </a:pPr>
            <a:r>
              <a:t>CONECTAR</a:t>
            </a:r>
            <a:endParaRPr>
              <a:latin typeface="Delicious Handrawn"/>
              <a:ea typeface="Delicious Handrawn"/>
              <a:cs typeface="Delicious Handrawn"/>
              <a:sym typeface="Delicious Handrawn"/>
            </a:endParaRPr>
          </a:p>
        </p:txBody>
      </p:sp>
      <p:pic>
        <p:nvPicPr>
          <p:cNvPr id="1493" name="Google Shape;1493;p151"/>
          <p:cNvPicPr preferRelativeResize="0"/>
          <p:nvPr/>
        </p:nvPicPr>
        <p:blipFill>
          <a:blip r:embed="rId3">
            <a:alphaModFix/>
          </a:blip>
          <a:stretch>
            <a:fillRect/>
          </a:stretch>
        </p:blipFill>
        <p:spPr>
          <a:xfrm>
            <a:off x="356412" y="265387"/>
            <a:ext cx="1021175" cy="1021175"/>
          </a:xfrm>
          <a:prstGeom prst="rect">
            <a:avLst/>
          </a:prstGeom>
          <a:noFill/>
          <a:ln>
            <a:noFill/>
          </a:ln>
        </p:spPr>
      </p:pic>
      <p:sp>
        <p:nvSpPr>
          <p:cNvPr id="1494" name="Google Shape;1494;p151"/>
          <p:cNvSpPr/>
          <p:nvPr/>
        </p:nvSpPr>
        <p:spPr>
          <a:xfrm>
            <a:off x="1972150" y="331650"/>
            <a:ext cx="4251000" cy="1021200"/>
          </a:xfrm>
          <a:prstGeom prst="wedgeRoundRectCallout">
            <a:avLst>
              <a:gd fmla="val -63553" name="adj1"/>
              <a:gd fmla="val 8994" name="adj2"/>
              <a:gd fmla="val 0" name="adj3"/>
            </a:avLst>
          </a:prstGeom>
          <a:solidFill>
            <a:srgbClr val="EAD1DC"/>
          </a:solidFill>
          <a:ln cap="flat" cmpd="sng" w="9525">
            <a:solidFill>
              <a:schemeClr val="lt1"/>
            </a:solidFill>
            <a:prstDash val="solid"/>
            <a:round/>
            <a:headEnd len="sm" w="sm" type="none"/>
            <a:tailEnd len="sm" w="sm" type="none"/>
          </a:ln>
        </p:spPr>
        <p:txBody>
          <a:bodyPr anchorCtr="0" anchor="ctr" bIns="182875" lIns="182875" spcFirstLastPara="1" rIns="182875" wrap="square" tIns="182875">
            <a:noAutofit/>
          </a:bodyPr>
          <a:lstStyle/>
          <a:p>
            <a:pPr indent="0" lvl="0" marL="57150" rtl="0" algn="l">
              <a:spcBef>
                <a:spcPts val="0"/>
              </a:spcBef>
              <a:spcAft>
                <a:spcPts val="0"/>
              </a:spcAft>
              <a:buNone/>
            </a:pPr>
            <a:endParaRPr sz="1300">
              <a:solidFill>
                <a:schemeClr val="dk2"/>
              </a:solidFill>
              <a:latin typeface="Noto Sans"/>
              <a:ea typeface="Noto Sans"/>
              <a:cs typeface="Noto Sans"/>
              <a:sym typeface="Noto Sans"/>
            </a:endParaRPr>
          </a:p>
          <a:p>
            <a:pPr indent="0" lvl="0" marL="57150" rtl="0" algn="l">
              <a:spcBef>
                <a:spcPts val="0"/>
              </a:spcBef>
              <a:spcAft>
                <a:spcPts val="0"/>
              </a:spcAft>
              <a:buNone/>
              <a:defRPr sz="2000">
                <a:solidFill>
                  <a:schemeClr val="dk2"/>
                </a:solidFill>
                <a:latin typeface="Noto Sans"/>
                <a:ea typeface="Noto Sans"/>
                <a:cs typeface="Noto Sans"/>
                <a:sym typeface="Noto Sans"/>
              </a:defRPr>
            </a:pPr>
            <a:r>
              <a:t>No dejaba de pensar que no soy una buena madre.</a:t>
            </a:r>
            <a:endParaRPr sz="2000">
              <a:solidFill>
                <a:schemeClr val="dk2"/>
              </a:solidFill>
              <a:latin typeface="Noto Sans"/>
              <a:ea typeface="Noto Sans"/>
              <a:cs typeface="Noto Sans"/>
              <a:sym typeface="Noto Sans"/>
            </a:endParaRPr>
          </a:p>
          <a:p>
            <a:pPr indent="0" lvl="0" marL="57150" rtl="0" algn="l">
              <a:spcBef>
                <a:spcPts val="0"/>
              </a:spcBef>
              <a:spcAft>
                <a:spcPts val="0"/>
              </a:spcAft>
              <a:buNone/>
            </a:pPr>
            <a:endParaRPr sz="1300">
              <a:solidFill>
                <a:schemeClr val="dk2"/>
              </a:solidFill>
              <a:latin typeface="Noto Sans"/>
              <a:ea typeface="Noto Sans"/>
              <a:cs typeface="Noto Sans"/>
              <a:sym typeface="Noto Sans"/>
            </a:endParaRPr>
          </a:p>
        </p:txBody>
      </p:sp>
      <p:sp>
        <p:nvSpPr>
          <p:cNvPr id="1495" name="Google Shape;1495;p151"/>
          <p:cNvSpPr txBox="1"/>
          <p:nvPr/>
        </p:nvSpPr>
        <p:spPr>
          <a:xfrm>
            <a:off x="309585" y="1352846"/>
            <a:ext cx="1114800" cy="529500"/>
          </a:xfrm>
          <a:prstGeom prst="rect">
            <a:avLst/>
          </a:prstGeom>
          <a:noFill/>
          <a:ln>
            <a:noFill/>
          </a:ln>
        </p:spPr>
        <p:txBody>
          <a:bodyPr anchorCtr="0" anchor="t" bIns="91425" lIns="91425" spcFirstLastPara="1" rIns="91425" wrap="square" tIns="91425">
            <a:spAutoFit/>
          </a:bodyPr>
          <a:lstStyle/>
          <a:p>
            <a:pPr indent="0" lvl="0" marL="0" rtl="0" algn="ctr">
              <a:lnSpc>
                <a:spcPct val="80000"/>
              </a:lnSpc>
              <a:spcBef>
                <a:spcPts val="0"/>
              </a:spcBef>
              <a:spcAft>
                <a:spcPts val="0"/>
              </a:spcAft>
              <a:buNone/>
              <a:defRPr>
                <a:solidFill>
                  <a:srgbClr val="544832"/>
                </a:solidFill>
                <a:latin typeface="Oswald"/>
                <a:ea typeface="Oswald"/>
                <a:cs typeface="Oswald"/>
                <a:sym typeface="Oswald"/>
              </a:defRPr>
            </a:pPr>
            <a:r>
              <a:t>Isabel </a:t>
            </a:r>
            <a:br>
              <a:rPr lang="en-US">
                <a:solidFill>
                  <a:srgbClr val="544832"/>
                </a:solidFill>
                <a:latin typeface="Oswald"/>
                <a:ea typeface="Oswald"/>
                <a:cs typeface="Oswald"/>
                <a:sym typeface="Oswald"/>
              </a:rPr>
            </a:br>
            <a:r>
              <a:t>Madre </a:t>
            </a:r>
            <a:endParaRPr>
              <a:solidFill>
                <a:srgbClr val="544832"/>
              </a:solidFill>
              <a:latin typeface="Oswald"/>
              <a:ea typeface="Oswald"/>
              <a:cs typeface="Oswald"/>
              <a:sym typeface="Oswald"/>
            </a:endParaRPr>
          </a:p>
        </p:txBody>
      </p:sp>
      <p:sp>
        <p:nvSpPr>
          <p:cNvPr id="1496" name="Google Shape;1496;p151"/>
          <p:cNvSpPr/>
          <p:nvPr/>
        </p:nvSpPr>
        <p:spPr>
          <a:xfrm>
            <a:off x="970475" y="1952925"/>
            <a:ext cx="6241500" cy="2001600"/>
          </a:xfrm>
          <a:prstGeom prst="wedgeRoundRectCallout">
            <a:avLst>
              <a:gd fmla="val 61226" name="adj1"/>
              <a:gd fmla="val 378" name="adj2"/>
              <a:gd fmla="val 0" name="adj3"/>
            </a:avLst>
          </a:prstGeom>
          <a:solidFill>
            <a:srgbClr val="FCE5CD"/>
          </a:solidFill>
          <a:ln cap="flat" cmpd="sng" w="9525">
            <a:solidFill>
              <a:schemeClr val="lt1"/>
            </a:solidFill>
            <a:prstDash val="solid"/>
            <a:round/>
            <a:headEnd len="sm" w="sm" type="none"/>
            <a:tailEnd len="sm" w="sm" type="none"/>
          </a:ln>
        </p:spPr>
        <p:txBody>
          <a:bodyPr anchorCtr="0" anchor="ctr" bIns="182875" lIns="182875" spcFirstLastPara="1" rIns="182875" wrap="square" tIns="182875">
            <a:noAutofit/>
          </a:bodyPr>
          <a:lstStyle/>
          <a:p>
            <a:pPr indent="0" lvl="0" marL="57150" rtl="0" algn="l">
              <a:spcBef>
                <a:spcPts val="0"/>
              </a:spcBef>
              <a:spcAft>
                <a:spcPts val="0"/>
              </a:spcAft>
              <a:buNone/>
              <a:defRPr sz="1900">
                <a:latin typeface="Noto Sans"/>
                <a:ea typeface="Noto Sans"/>
                <a:cs typeface="Noto Sans"/>
                <a:sym typeface="Noto Sans"/>
              </a:defRPr>
            </a:pPr>
            <a:r>
              <a:rPr>
                <a:solidFill>
                  <a:schemeClr val="dk2"/>
                </a:solidFill>
              </a:rPr>
              <a:t>Parece una situación difícil. Muchos padres, madres y cuidadores de adolescentes se sienten así.  Vamos a explorar formas de cambiar estos pensamientos. </a:t>
            </a:r>
            <a:r>
              <a:rPr>
                <a:solidFill>
                  <a:schemeClr val="lt1"/>
                </a:solidFill>
                <a:highlight>
                  <a:srgbClr val="00969A"/>
                </a:highlight>
              </a:rPr>
              <a:t>El primer paso es darte cuenta de cuándo surge un pensamiento negativo.</a:t>
            </a:r>
            <a:r>
              <a:rPr>
                <a:solidFill>
                  <a:schemeClr val="dk2"/>
                </a:solidFill>
              </a:rPr>
              <a:t> </a:t>
            </a:r>
            <a:r>
              <a:rPr>
                <a:solidFill>
                  <a:schemeClr val="dk2"/>
                </a:solidFill>
                <a:highlight>
                  <a:srgbClr val="019FE4"/>
                </a:highlight>
              </a:rPr>
              <a:t>¿Puedes recordar cuándo lo notaste durante la conversación?</a:t>
            </a:r>
            <a:r>
              <a:rPr>
                <a:solidFill>
                  <a:schemeClr val="dk2"/>
                </a:solidFill>
              </a:rPr>
              <a:t> </a:t>
            </a:r>
            <a:endParaRPr sz="1900">
              <a:solidFill>
                <a:schemeClr val="dk2"/>
              </a:solidFill>
              <a:highlight>
                <a:srgbClr val="ED7D31"/>
              </a:highlight>
              <a:latin typeface="Noto Sans"/>
              <a:ea typeface="Noto Sans"/>
              <a:cs typeface="Noto Sans"/>
              <a:sym typeface="Noto Sans"/>
            </a:endParaRPr>
          </a:p>
        </p:txBody>
      </p:sp>
      <p:grpSp>
        <p:nvGrpSpPr>
          <p:cNvPr id="1497" name="Google Shape;1497;p151"/>
          <p:cNvGrpSpPr/>
          <p:nvPr/>
        </p:nvGrpSpPr>
        <p:grpSpPr>
          <a:xfrm>
            <a:off x="7532223" y="1882350"/>
            <a:ext cx="1114800" cy="1661821"/>
            <a:chOff x="629198" y="1856775"/>
            <a:chExt cx="1114800" cy="1661821"/>
          </a:xfrm>
        </p:grpSpPr>
        <p:pic>
          <p:nvPicPr>
            <p:cNvPr id="1498" name="Google Shape;1498;p151"/>
            <p:cNvPicPr preferRelativeResize="0"/>
            <p:nvPr/>
          </p:nvPicPr>
          <p:blipFill>
            <a:blip r:embed="rId4">
              <a:alphaModFix/>
            </a:blip>
            <a:stretch>
              <a:fillRect/>
            </a:stretch>
          </p:blipFill>
          <p:spPr>
            <a:xfrm>
              <a:off x="698178" y="1856775"/>
              <a:ext cx="959150" cy="959174"/>
            </a:xfrm>
            <a:prstGeom prst="rect">
              <a:avLst/>
            </a:prstGeom>
            <a:noFill/>
            <a:ln>
              <a:noFill/>
            </a:ln>
          </p:spPr>
        </p:pic>
        <p:sp>
          <p:nvSpPr>
            <p:cNvPr id="1499" name="Google Shape;1499;p151"/>
            <p:cNvSpPr txBox="1"/>
            <p:nvPr/>
          </p:nvSpPr>
          <p:spPr>
            <a:xfrm>
              <a:off x="629198" y="2816596"/>
              <a:ext cx="1114800" cy="702000"/>
            </a:xfrm>
            <a:prstGeom prst="rect">
              <a:avLst/>
            </a:prstGeom>
            <a:noFill/>
            <a:ln>
              <a:noFill/>
            </a:ln>
          </p:spPr>
          <p:txBody>
            <a:bodyPr anchorCtr="0" anchor="t" bIns="91425" lIns="91425" spcFirstLastPara="1" rIns="91425" wrap="square" tIns="91425">
              <a:spAutoFit/>
            </a:bodyPr>
            <a:lstStyle/>
            <a:p>
              <a:pPr indent="0" lvl="0" marL="0" rtl="0" algn="ctr">
                <a:lnSpc>
                  <a:spcPct val="80000"/>
                </a:lnSpc>
                <a:spcBef>
                  <a:spcPts val="0"/>
                </a:spcBef>
                <a:spcAft>
                  <a:spcPts val="0"/>
                </a:spcAft>
                <a:buNone/>
                <a:defRPr>
                  <a:solidFill>
                    <a:srgbClr val="544832"/>
                  </a:solidFill>
                  <a:latin typeface="Oswald"/>
                  <a:ea typeface="Oswald"/>
                  <a:cs typeface="Oswald"/>
                  <a:sym typeface="Oswald"/>
                </a:defRPr>
              </a:pPr>
              <a:r>
                <a:t>Facilitador de Crianza con Conciencia+  </a:t>
              </a:r>
              <a:endParaRPr>
                <a:solidFill>
                  <a:srgbClr val="544832"/>
                </a:solidFill>
                <a:latin typeface="Oswald"/>
                <a:ea typeface="Oswald"/>
                <a:cs typeface="Oswald"/>
                <a:sym typeface="Oswald"/>
              </a:endParaRPr>
            </a:p>
          </p:txBody>
        </p:sp>
      </p:grpSp>
      <p:pic>
        <p:nvPicPr>
          <p:cNvPr id="1500" name="Google Shape;1500;p151"/>
          <p:cNvPicPr preferRelativeResize="0"/>
          <p:nvPr/>
        </p:nvPicPr>
        <p:blipFill>
          <a:blip r:embed="rId5">
            <a:alphaModFix/>
          </a:blip>
          <a:stretch>
            <a:fillRect/>
          </a:stretch>
        </p:blipFill>
        <p:spPr>
          <a:xfrm>
            <a:off x="7320550" y="265386"/>
            <a:ext cx="384900" cy="357627"/>
          </a:xfrm>
          <a:prstGeom prst="rect">
            <a:avLst/>
          </a:prstGeom>
          <a:noFill/>
          <a:ln>
            <a:noFill/>
          </a:ln>
        </p:spPr>
      </p:pic>
      <p:cxnSp>
        <p:nvCxnSpPr>
          <p:cNvPr id="1501" name="Google Shape;1501;p151"/>
          <p:cNvCxnSpPr>
            <a:endCxn id="1502" idx="0"/>
          </p:cNvCxnSpPr>
          <p:nvPr/>
        </p:nvCxnSpPr>
        <p:spPr>
          <a:xfrm flipH="1">
            <a:off x="976775" y="3238825"/>
            <a:ext cx="369900" cy="727800"/>
          </a:xfrm>
          <a:prstGeom prst="straightConnector1">
            <a:avLst/>
          </a:prstGeom>
          <a:noFill/>
          <a:ln cap="flat" cmpd="sng" w="9525">
            <a:solidFill>
              <a:schemeClr val="dk2"/>
            </a:solidFill>
            <a:prstDash val="solid"/>
            <a:round/>
            <a:headEnd len="med" w="med" type="none"/>
            <a:tailEnd len="med" w="med" type="none"/>
          </a:ln>
        </p:spPr>
      </p:cxnSp>
      <p:sp>
        <p:nvSpPr>
          <p:cNvPr id="1502" name="Google Shape;1502;p151"/>
          <p:cNvSpPr txBox="1"/>
          <p:nvPr/>
        </p:nvSpPr>
        <p:spPr>
          <a:xfrm>
            <a:off x="309575" y="3966625"/>
            <a:ext cx="1334400" cy="764400"/>
          </a:xfrm>
          <a:prstGeom prst="rect">
            <a:avLst/>
          </a:prstGeom>
          <a:noFill/>
          <a:ln cap="flat" cmpd="sng" w="9525">
            <a:solidFill>
              <a:srgbClr val="013D5C"/>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defRPr sz="1300"/>
            </a:pPr>
            <a:r>
              <a:t>Conectado a la habilidad de diálogo interno </a:t>
            </a:r>
            <a:endParaRPr sz="1300"/>
          </a:p>
        </p:txBody>
      </p:sp>
      <p:cxnSp>
        <p:nvCxnSpPr>
          <p:cNvPr id="1503" name="Google Shape;1503;p151"/>
          <p:cNvCxnSpPr>
            <a:endCxn id="1504" idx="0"/>
          </p:cNvCxnSpPr>
          <p:nvPr/>
        </p:nvCxnSpPr>
        <p:spPr>
          <a:xfrm>
            <a:off x="4585325" y="3675750"/>
            <a:ext cx="130800" cy="351600"/>
          </a:xfrm>
          <a:prstGeom prst="straightConnector1">
            <a:avLst/>
          </a:prstGeom>
          <a:noFill/>
          <a:ln cap="flat" cmpd="sng" w="9525">
            <a:solidFill>
              <a:schemeClr val="dk2"/>
            </a:solidFill>
            <a:prstDash val="solid"/>
            <a:round/>
            <a:headEnd len="med" w="med" type="none"/>
            <a:tailEnd len="med" w="med" type="none"/>
          </a:ln>
        </p:spPr>
      </p:cxnSp>
      <p:sp>
        <p:nvSpPr>
          <p:cNvPr id="1504" name="Google Shape;1504;p151"/>
          <p:cNvSpPr txBox="1"/>
          <p:nvPr/>
        </p:nvSpPr>
        <p:spPr>
          <a:xfrm>
            <a:off x="3785825" y="4027350"/>
            <a:ext cx="1860600" cy="764400"/>
          </a:xfrm>
          <a:prstGeom prst="rect">
            <a:avLst/>
          </a:prstGeom>
          <a:noFill/>
          <a:ln cap="flat" cmpd="sng" w="9525">
            <a:solidFill>
              <a:srgbClr val="013D5C"/>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defRPr sz="1300"/>
            </a:pPr>
            <a:r>
              <a:t>Continúa explorando y haciendo preguntas abiertas</a:t>
            </a:r>
            <a:endParaRPr sz="13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53"/>
          <p:cNvSpPr/>
          <p:nvPr/>
        </p:nvSpPr>
        <p:spPr>
          <a:xfrm rot="-5400000">
            <a:off x="2040900" y="-1839675"/>
            <a:ext cx="480900" cy="4562700"/>
          </a:xfrm>
          <a:prstGeom prst="round2SameRect">
            <a:avLst>
              <a:gd fmla="val 0" name="adj1"/>
              <a:gd fmla="val 46007"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352" name="Google Shape;352;p53"/>
          <p:cNvSpPr txBox="1"/>
          <p:nvPr/>
        </p:nvSpPr>
        <p:spPr>
          <a:xfrm>
            <a:off x="286223" y="197500"/>
            <a:ext cx="44241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latin typeface="Arial"/>
                <a:ea typeface="Arial"/>
                <a:cs typeface="Arial"/>
                <a:sym typeface="Arial"/>
              </a:defRPr>
            </a:pPr>
            <a:r>
              <a:t>Antecedentes</a:t>
            </a:r>
            <a:endParaRPr b="0" i="0" sz="1400" u="none" cap="none" strike="noStrike">
              <a:solidFill>
                <a:srgbClr val="000000"/>
              </a:solidFill>
              <a:latin typeface="Arial"/>
              <a:ea typeface="Arial"/>
              <a:cs typeface="Arial"/>
              <a:sym typeface="Arial"/>
            </a:endParaRPr>
          </a:p>
        </p:txBody>
      </p:sp>
      <p:sp>
        <p:nvSpPr>
          <p:cNvPr id="353" name="Google Shape;353;p53"/>
          <p:cNvSpPr/>
          <p:nvPr/>
        </p:nvSpPr>
        <p:spPr>
          <a:xfrm>
            <a:off x="338575" y="803100"/>
            <a:ext cx="8198100" cy="3561000"/>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Clr>
                <a:srgbClr val="000000"/>
              </a:buClr>
              <a:buSzPts val="1200"/>
              <a:buFont typeface="Arial"/>
              <a:buNone/>
              <a:defRPr b="1" sz="1300">
                <a:solidFill>
                  <a:srgbClr val="123D5D"/>
                </a:solidFill>
              </a:defRPr>
            </a:pPr>
            <a:r>
              <a:rPr>
                <a:latin typeface="Arial"/>
                <a:ea typeface="Arial"/>
                <a:cs typeface="Arial"/>
                <a:sym typeface="Arial"/>
              </a:rPr>
              <a:t>En </a:t>
            </a:r>
            <a:r>
              <a:t>México, </a:t>
            </a:r>
            <a:endParaRPr b="1" i="0" sz="1300" u="none" cap="none" strike="noStrike">
              <a:solidFill>
                <a:srgbClr val="123D5D"/>
              </a:solidFill>
              <a:latin typeface="Arial"/>
              <a:ea typeface="Arial"/>
              <a:cs typeface="Arial"/>
              <a:sym typeface="Arial"/>
            </a:endParaRPr>
          </a:p>
          <a:p>
            <a:pPr indent="-311150" lvl="0" marL="457200" marR="0" rtl="0" algn="l">
              <a:lnSpc>
                <a:spcPct val="150000"/>
              </a:lnSpc>
              <a:spcBef>
                <a:spcPts val="1000"/>
              </a:spcBef>
              <a:spcAft>
                <a:spcPts val="0"/>
              </a:spcAft>
              <a:buClr>
                <a:srgbClr val="123D5D"/>
              </a:buClr>
              <a:buSzPts val="1300"/>
              <a:buChar char="●"/>
              <a:defRPr sz="1300">
                <a:solidFill>
                  <a:srgbClr val="123D5D"/>
                </a:solidFill>
              </a:defRPr>
            </a:pPr>
            <a:r>
              <a:t>15% de los jóvenes en México experimentan problemas de salud mental y 31% de los adolescentes presentan al menos un síntoma de depresión</a:t>
            </a:r>
            <a:endParaRPr i="0" sz="1300" u="none" cap="none" strike="noStrike">
              <a:solidFill>
                <a:srgbClr val="123D5D"/>
              </a:solidFill>
            </a:endParaRPr>
          </a:p>
          <a:p>
            <a:pPr indent="-311150" lvl="0" marL="457200" marR="0" rtl="0" algn="l">
              <a:lnSpc>
                <a:spcPct val="150000"/>
              </a:lnSpc>
              <a:spcBef>
                <a:spcPts val="1000"/>
              </a:spcBef>
              <a:spcAft>
                <a:spcPts val="0"/>
              </a:spcAft>
              <a:buClr>
                <a:srgbClr val="123D5D"/>
              </a:buClr>
              <a:buSzPts val="1300"/>
              <a:buChar char="●"/>
              <a:defRPr sz="1300">
                <a:solidFill>
                  <a:srgbClr val="123D5D"/>
                </a:solidFill>
              </a:defRPr>
            </a:pPr>
            <a:r>
              <a:t>El 16,7% de los adultos mexicanos presentan síntomas de depresión.</a:t>
            </a:r>
            <a:endParaRPr sz="1300">
              <a:solidFill>
                <a:srgbClr val="123D5D"/>
              </a:solidFill>
            </a:endParaRPr>
          </a:p>
          <a:p>
            <a:pPr indent="-311150" lvl="0" marL="457200" marR="0" rtl="0" algn="l">
              <a:lnSpc>
                <a:spcPct val="150000"/>
              </a:lnSpc>
              <a:spcBef>
                <a:spcPts val="1000"/>
              </a:spcBef>
              <a:spcAft>
                <a:spcPts val="0"/>
              </a:spcAft>
              <a:buClr>
                <a:srgbClr val="123D5D"/>
              </a:buClr>
              <a:buSzPts val="1300"/>
              <a:buChar char="●"/>
              <a:defRPr sz="1300">
                <a:solidFill>
                  <a:srgbClr val="123D5D"/>
                </a:solidFill>
              </a:defRPr>
            </a:pPr>
            <a:r>
              <a:t>El acoso (bullying) y la violencia son los problemas que más se presentan en los niveles escolares de primaria, secundaria y preparatoria.</a:t>
            </a:r>
            <a:endParaRPr sz="1300">
              <a:solidFill>
                <a:srgbClr val="123D5D"/>
              </a:solidFill>
            </a:endParaRPr>
          </a:p>
          <a:p>
            <a:pPr indent="-311150" lvl="0" marL="457200" marR="0" rtl="0" algn="l">
              <a:lnSpc>
                <a:spcPct val="150000"/>
              </a:lnSpc>
              <a:spcBef>
                <a:spcPts val="1000"/>
              </a:spcBef>
              <a:spcAft>
                <a:spcPts val="0"/>
              </a:spcAft>
              <a:buClr>
                <a:srgbClr val="123D5D"/>
              </a:buClr>
              <a:buSzPts val="1300"/>
              <a:buChar char="●"/>
              <a:defRPr sz="1300">
                <a:solidFill>
                  <a:srgbClr val="123D5D"/>
                </a:solidFill>
              </a:defRPr>
            </a:pPr>
            <a:r>
              <a:t>La enfermedad mental en niños se asocia con problemas de aprendizaje, afectaciones en el desarrollo y consumo de sustancias.</a:t>
            </a:r>
            <a:endParaRPr sz="1300">
              <a:solidFill>
                <a:srgbClr val="123D5D"/>
              </a:solidFill>
            </a:endParaRPr>
          </a:p>
          <a:p>
            <a:pPr indent="-311150" lvl="0" marL="457200" marR="0" rtl="0" algn="l">
              <a:lnSpc>
                <a:spcPct val="150000"/>
              </a:lnSpc>
              <a:spcBef>
                <a:spcPts val="1000"/>
              </a:spcBef>
              <a:spcAft>
                <a:spcPts val="0"/>
              </a:spcAft>
              <a:buClr>
                <a:srgbClr val="123D5D"/>
              </a:buClr>
              <a:buSzPts val="1300"/>
              <a:buChar char="●"/>
              <a:defRPr sz="1300">
                <a:solidFill>
                  <a:srgbClr val="123D5D"/>
                </a:solidFill>
              </a:defRPr>
            </a:pPr>
            <a:r>
              <a:t>Las intervenciones en donde participan los padres para mejorar la salud mental de sus niños y niñas tienen una base de evidencia sólida cuando se han aplicado en otros contextos.</a:t>
            </a:r>
            <a:endParaRPr sz="1300">
              <a:solidFill>
                <a:srgbClr val="123D5D"/>
              </a:solidFill>
            </a:endParaRPr>
          </a:p>
          <a:p>
            <a:pPr indent="0" lvl="0" marL="0" marR="0" rtl="0" algn="l">
              <a:lnSpc>
                <a:spcPct val="150000"/>
              </a:lnSpc>
              <a:spcBef>
                <a:spcPts val="1000"/>
              </a:spcBef>
              <a:spcAft>
                <a:spcPts val="0"/>
              </a:spcAft>
              <a:buNone/>
              <a:defRPr sz="1300">
                <a:solidFill>
                  <a:srgbClr val="123D5D"/>
                </a:solidFill>
                <a:latin typeface="Arial"/>
                <a:ea typeface="Arial"/>
                <a:cs typeface="Arial"/>
                <a:sym typeface="Arial"/>
              </a:defRPr>
            </a:pPr>
            <a:r>
              <a:rPr b="1"/>
              <a:t>Buenas noticias:</a:t>
            </a:r>
            <a:r>
              <a:t> Los programas de fortalecimiento familiar y de crianza son una estrategia eficaz. </a:t>
            </a:r>
            <a:endParaRPr b="0" i="0" sz="900" u="none" cap="none" strike="noStrike">
              <a:solidFill>
                <a:srgbClr val="000000"/>
              </a:solidFill>
              <a:latin typeface="Arial"/>
              <a:ea typeface="Arial"/>
              <a:cs typeface="Arial"/>
              <a:sym typeface="Arial"/>
            </a:endParaRPr>
          </a:p>
        </p:txBody>
      </p:sp>
      <p:sp>
        <p:nvSpPr>
          <p:cNvPr id="354" name="Google Shape;354;p53"/>
          <p:cNvSpPr txBox="1"/>
          <p:nvPr/>
        </p:nvSpPr>
        <p:spPr>
          <a:xfrm>
            <a:off x="5413200" y="4851000"/>
            <a:ext cx="3000000" cy="292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700"/>
              <a:buFont typeface="Arial"/>
              <a:buNone/>
              <a:defRPr sz="700">
                <a:solidFill>
                  <a:srgbClr val="123D5D"/>
                </a:solidFill>
                <a:latin typeface="Arial"/>
                <a:ea typeface="Arial"/>
                <a:cs typeface="Arial"/>
                <a:sym typeface="Arial"/>
              </a:defRPr>
            </a:pPr>
            <a:r>
              <a:t>OMS/UNICEF: INSPIRE (2016)</a:t>
            </a:r>
            <a:endParaRPr b="0" i="0" sz="700" u="none" cap="none" strike="noStrike">
              <a:solidFill>
                <a:schemeClr val="dk1"/>
              </a:solidFill>
              <a:latin typeface="Arial"/>
              <a:ea typeface="Arial"/>
              <a:cs typeface="Arial"/>
              <a:sym typeface="Arial"/>
            </a:endParaRPr>
          </a:p>
        </p:txBody>
      </p:sp>
      <p:sp>
        <p:nvSpPr>
          <p:cNvPr id="355" name="Google Shape;355;p53"/>
          <p:cNvSpPr txBox="1"/>
          <p:nvPr/>
        </p:nvSpPr>
        <p:spPr>
          <a:xfrm>
            <a:off x="404050" y="4835700"/>
            <a:ext cx="3000000" cy="32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defRPr sz="900">
                <a:solidFill>
                  <a:srgbClr val="013D5C"/>
                </a:solidFill>
                <a:latin typeface="Arial"/>
                <a:ea typeface="Arial"/>
                <a:cs typeface="Arial"/>
                <a:sym typeface="Arial"/>
              </a:defRPr>
            </a:pPr>
            <a:r>
              <a:rPr u="sng">
                <a:hlinkClick r:id="rId3">
                  <a:extLst>
                    <a:ext uri="{A12FA001-AC4F-418D-AE19-62706E023703}">
                      <ahyp:hlinkClr val="tx"/>
                    </a:ext>
                  </a:extLst>
                </a:hlinkClick>
              </a:rPr>
              <a:t>https://nurturing-care.org/malaysia-2023</a:t>
            </a:r>
            <a:r>
              <a:t> </a:t>
            </a:r>
            <a:endParaRPr b="0" i="0" sz="900" u="none" cap="none" strike="noStrike">
              <a:solidFill>
                <a:srgbClr val="013D5C"/>
              </a:solidFill>
              <a:latin typeface="Arial"/>
              <a:ea typeface="Arial"/>
              <a:cs typeface="Arial"/>
              <a:sym typeface="Arial"/>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08" name="Shape 1508"/>
        <p:cNvGrpSpPr/>
        <p:nvPr/>
      </p:nvGrpSpPr>
      <p:grpSpPr>
        <a:xfrm>
          <a:off x="0" y="0"/>
          <a:ext cx="0" cy="0"/>
          <a:chOff x="0" y="0"/>
          <a:chExt cx="0" cy="0"/>
        </a:xfrm>
      </p:grpSpPr>
      <p:sp>
        <p:nvSpPr>
          <p:cNvPr id="1509" name="Google Shape;1509;p152"/>
          <p:cNvSpPr/>
          <p:nvPr/>
        </p:nvSpPr>
        <p:spPr>
          <a:xfrm>
            <a:off x="6453850" y="96625"/>
            <a:ext cx="2118300" cy="1397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p>
        </p:txBody>
      </p:sp>
      <p:sp>
        <p:nvSpPr>
          <p:cNvPr id="1510" name="Google Shape;1510;p152"/>
          <p:cNvSpPr/>
          <p:nvPr/>
        </p:nvSpPr>
        <p:spPr>
          <a:xfrm>
            <a:off x="6579650" y="-2"/>
            <a:ext cx="1860600" cy="1397700"/>
          </a:xfrm>
          <a:prstGeom prst="rect">
            <a:avLst/>
          </a:prstGeom>
          <a:no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p>
        </p:txBody>
      </p:sp>
      <p:sp>
        <p:nvSpPr>
          <p:cNvPr id="1511" name="Google Shape;1511;p152"/>
          <p:cNvSpPr txBox="1"/>
          <p:nvPr/>
        </p:nvSpPr>
        <p:spPr>
          <a:xfrm>
            <a:off x="6590142" y="637427"/>
            <a:ext cx="1839600" cy="640200"/>
          </a:xfrm>
          <a:prstGeom prst="rect">
            <a:avLst/>
          </a:prstGeom>
          <a:noFill/>
          <a:ln>
            <a:noFill/>
          </a:ln>
        </p:spPr>
        <p:txBody>
          <a:bodyPr anchorCtr="0" anchor="t" bIns="91425" lIns="91425" spcFirstLastPara="1" rIns="91425" wrap="square" tIns="91425">
            <a:spAutoFit/>
          </a:bodyPr>
          <a:lstStyle/>
          <a:p>
            <a:pPr indent="0" lvl="0" marL="0" rtl="0" algn="ctr">
              <a:lnSpc>
                <a:spcPct val="80000"/>
              </a:lnSpc>
              <a:spcBef>
                <a:spcPts val="0"/>
              </a:spcBef>
              <a:spcAft>
                <a:spcPts val="0"/>
              </a:spcAft>
              <a:buNone/>
              <a:defRPr b="1" sz="3700">
                <a:solidFill>
                  <a:schemeClr val="lt1"/>
                </a:solidFill>
                <a:latin typeface="Delicious Handrawn"/>
                <a:ea typeface="Delicious Handrawn"/>
                <a:cs typeface="Delicious Handrawn"/>
                <a:sym typeface="Delicious Handrawn"/>
              </a:defRPr>
            </a:pPr>
            <a:r>
              <a:t>CONECTAR</a:t>
            </a:r>
            <a:endParaRPr>
              <a:latin typeface="Delicious Handrawn"/>
              <a:ea typeface="Delicious Handrawn"/>
              <a:cs typeface="Delicious Handrawn"/>
              <a:sym typeface="Delicious Handrawn"/>
            </a:endParaRPr>
          </a:p>
        </p:txBody>
      </p:sp>
      <p:pic>
        <p:nvPicPr>
          <p:cNvPr id="1512" name="Google Shape;1512;p152"/>
          <p:cNvPicPr preferRelativeResize="0"/>
          <p:nvPr/>
        </p:nvPicPr>
        <p:blipFill>
          <a:blip r:embed="rId3">
            <a:alphaModFix/>
          </a:blip>
          <a:stretch>
            <a:fillRect/>
          </a:stretch>
        </p:blipFill>
        <p:spPr>
          <a:xfrm>
            <a:off x="356412" y="265387"/>
            <a:ext cx="1021175" cy="1021175"/>
          </a:xfrm>
          <a:prstGeom prst="rect">
            <a:avLst/>
          </a:prstGeom>
          <a:noFill/>
          <a:ln>
            <a:noFill/>
          </a:ln>
        </p:spPr>
      </p:pic>
      <p:sp>
        <p:nvSpPr>
          <p:cNvPr id="1513" name="Google Shape;1513;p152"/>
          <p:cNvSpPr/>
          <p:nvPr/>
        </p:nvSpPr>
        <p:spPr>
          <a:xfrm>
            <a:off x="1972150" y="331650"/>
            <a:ext cx="4251000" cy="1021200"/>
          </a:xfrm>
          <a:prstGeom prst="wedgeRoundRectCallout">
            <a:avLst>
              <a:gd fmla="val -63553" name="adj1"/>
              <a:gd fmla="val 8994" name="adj2"/>
              <a:gd fmla="val 0" name="adj3"/>
            </a:avLst>
          </a:prstGeom>
          <a:solidFill>
            <a:srgbClr val="EAD1DC"/>
          </a:solidFill>
          <a:ln cap="flat" cmpd="sng" w="9525">
            <a:solidFill>
              <a:schemeClr val="lt1"/>
            </a:solidFill>
            <a:prstDash val="solid"/>
            <a:round/>
            <a:headEnd len="sm" w="sm" type="none"/>
            <a:tailEnd len="sm" w="sm" type="none"/>
          </a:ln>
        </p:spPr>
        <p:txBody>
          <a:bodyPr anchorCtr="0" anchor="ctr" bIns="182875" lIns="182875" spcFirstLastPara="1" rIns="182875" wrap="square" tIns="182875">
            <a:noAutofit/>
          </a:bodyPr>
          <a:lstStyle/>
          <a:p>
            <a:pPr indent="0" lvl="0" marL="57150" rtl="0" algn="l">
              <a:spcBef>
                <a:spcPts val="0"/>
              </a:spcBef>
              <a:spcAft>
                <a:spcPts val="0"/>
              </a:spcAft>
              <a:buNone/>
            </a:pPr>
            <a:endParaRPr sz="1300">
              <a:solidFill>
                <a:schemeClr val="dk2"/>
              </a:solidFill>
              <a:latin typeface="Noto Sans"/>
              <a:ea typeface="Noto Sans"/>
              <a:cs typeface="Noto Sans"/>
              <a:sym typeface="Noto Sans"/>
            </a:endParaRPr>
          </a:p>
          <a:p>
            <a:pPr indent="0" lvl="0" marL="57150" rtl="0" algn="l">
              <a:spcBef>
                <a:spcPts val="0"/>
              </a:spcBef>
              <a:spcAft>
                <a:spcPts val="0"/>
              </a:spcAft>
              <a:buNone/>
              <a:defRPr sz="2000">
                <a:solidFill>
                  <a:schemeClr val="dk2"/>
                </a:solidFill>
                <a:latin typeface="Noto Sans"/>
                <a:ea typeface="Noto Sans"/>
                <a:cs typeface="Noto Sans"/>
                <a:sym typeface="Noto Sans"/>
              </a:defRPr>
            </a:pPr>
            <a:r>
              <a:t>Justo cuando mi adolescente se alejó de mí. </a:t>
            </a:r>
            <a:endParaRPr sz="2000">
              <a:solidFill>
                <a:schemeClr val="dk2"/>
              </a:solidFill>
              <a:latin typeface="Noto Sans"/>
              <a:ea typeface="Noto Sans"/>
              <a:cs typeface="Noto Sans"/>
              <a:sym typeface="Noto Sans"/>
            </a:endParaRPr>
          </a:p>
          <a:p>
            <a:pPr indent="0" lvl="0" marL="57150" rtl="0" algn="l">
              <a:spcBef>
                <a:spcPts val="0"/>
              </a:spcBef>
              <a:spcAft>
                <a:spcPts val="0"/>
              </a:spcAft>
              <a:buNone/>
            </a:pPr>
            <a:endParaRPr sz="1300">
              <a:solidFill>
                <a:schemeClr val="dk2"/>
              </a:solidFill>
              <a:latin typeface="Noto Sans"/>
              <a:ea typeface="Noto Sans"/>
              <a:cs typeface="Noto Sans"/>
              <a:sym typeface="Noto Sans"/>
            </a:endParaRPr>
          </a:p>
        </p:txBody>
      </p:sp>
      <p:sp>
        <p:nvSpPr>
          <p:cNvPr id="1514" name="Google Shape;1514;p152"/>
          <p:cNvSpPr txBox="1"/>
          <p:nvPr/>
        </p:nvSpPr>
        <p:spPr>
          <a:xfrm>
            <a:off x="309585" y="1352846"/>
            <a:ext cx="1114800" cy="529500"/>
          </a:xfrm>
          <a:prstGeom prst="rect">
            <a:avLst/>
          </a:prstGeom>
          <a:noFill/>
          <a:ln>
            <a:noFill/>
          </a:ln>
        </p:spPr>
        <p:txBody>
          <a:bodyPr anchorCtr="0" anchor="t" bIns="91425" lIns="91425" spcFirstLastPara="1" rIns="91425" wrap="square" tIns="91425">
            <a:spAutoFit/>
          </a:bodyPr>
          <a:lstStyle/>
          <a:p>
            <a:pPr indent="0" lvl="0" marL="0" rtl="0" algn="ctr">
              <a:lnSpc>
                <a:spcPct val="80000"/>
              </a:lnSpc>
              <a:spcBef>
                <a:spcPts val="0"/>
              </a:spcBef>
              <a:spcAft>
                <a:spcPts val="0"/>
              </a:spcAft>
              <a:buNone/>
              <a:defRPr>
                <a:solidFill>
                  <a:srgbClr val="544832"/>
                </a:solidFill>
                <a:latin typeface="Oswald"/>
                <a:ea typeface="Oswald"/>
                <a:cs typeface="Oswald"/>
                <a:sym typeface="Oswald"/>
              </a:defRPr>
            </a:pPr>
            <a:r>
              <a:t>Isabel </a:t>
            </a:r>
            <a:br>
              <a:rPr lang="en-US">
                <a:solidFill>
                  <a:srgbClr val="544832"/>
                </a:solidFill>
                <a:latin typeface="Oswald"/>
                <a:ea typeface="Oswald"/>
                <a:cs typeface="Oswald"/>
                <a:sym typeface="Oswald"/>
              </a:rPr>
            </a:br>
            <a:r>
              <a:t>Madre </a:t>
            </a:r>
            <a:endParaRPr>
              <a:solidFill>
                <a:srgbClr val="544832"/>
              </a:solidFill>
              <a:latin typeface="Oswald"/>
              <a:ea typeface="Oswald"/>
              <a:cs typeface="Oswald"/>
              <a:sym typeface="Oswald"/>
            </a:endParaRPr>
          </a:p>
        </p:txBody>
      </p:sp>
      <p:sp>
        <p:nvSpPr>
          <p:cNvPr id="1515" name="Google Shape;1515;p152"/>
          <p:cNvSpPr/>
          <p:nvPr/>
        </p:nvSpPr>
        <p:spPr>
          <a:xfrm>
            <a:off x="970475" y="1952925"/>
            <a:ext cx="6241500" cy="2001600"/>
          </a:xfrm>
          <a:prstGeom prst="wedgeRoundRectCallout">
            <a:avLst>
              <a:gd fmla="val 61226" name="adj1"/>
              <a:gd fmla="val 378" name="adj2"/>
              <a:gd fmla="val 0" name="adj3"/>
            </a:avLst>
          </a:prstGeom>
          <a:solidFill>
            <a:srgbClr val="FCE5CD"/>
          </a:solidFill>
          <a:ln cap="flat" cmpd="sng" w="9525">
            <a:solidFill>
              <a:schemeClr val="lt1"/>
            </a:solidFill>
            <a:prstDash val="solid"/>
            <a:round/>
            <a:headEnd len="sm" w="sm" type="none"/>
            <a:tailEnd len="sm" w="sm" type="none"/>
          </a:ln>
        </p:spPr>
        <p:txBody>
          <a:bodyPr anchorCtr="0" anchor="ctr" bIns="182875" lIns="182875" spcFirstLastPara="1" rIns="182875" wrap="square" tIns="182875">
            <a:noAutofit/>
          </a:bodyPr>
          <a:lstStyle/>
          <a:p>
            <a:pPr indent="0" lvl="0" marL="57150" rtl="0" algn="l">
              <a:spcBef>
                <a:spcPts val="0"/>
              </a:spcBef>
              <a:spcAft>
                <a:spcPts val="0"/>
              </a:spcAft>
              <a:buNone/>
              <a:defRPr sz="1900">
                <a:latin typeface="Noto Sans"/>
                <a:ea typeface="Noto Sans"/>
                <a:cs typeface="Noto Sans"/>
                <a:sym typeface="Noto Sans"/>
              </a:defRPr>
            </a:pPr>
            <a:r>
              <a:rPr>
                <a:solidFill>
                  <a:schemeClr val="lt1"/>
                </a:solidFill>
                <a:highlight>
                  <a:srgbClr val="013D5C"/>
                </a:highlight>
              </a:rPr>
              <a:t>¡Bien hecho</a:t>
            </a:r>
            <a:r>
              <a:rPr>
                <a:solidFill>
                  <a:schemeClr val="dk2"/>
                </a:solidFill>
              </a:rPr>
              <a:t> por darte cuenta de cuándo comenzó el diálogo interno negativo! Intentemos preguntarnos, </a:t>
            </a:r>
            <a:r>
              <a:rPr>
                <a:solidFill>
                  <a:schemeClr val="lt1"/>
                </a:solidFill>
                <a:highlight>
                  <a:srgbClr val="E4027C"/>
                </a:highlight>
              </a:rPr>
              <a:t>"¿Cómo puedo convertir este pensamiento en algo más amable?"</a:t>
            </a:r>
            <a:endParaRPr sz="1900">
              <a:solidFill>
                <a:schemeClr val="lt1"/>
              </a:solidFill>
              <a:highlight>
                <a:srgbClr val="E4027C"/>
              </a:highlight>
              <a:latin typeface="Noto Sans"/>
              <a:ea typeface="Noto Sans"/>
              <a:cs typeface="Noto Sans"/>
              <a:sym typeface="Noto Sans"/>
            </a:endParaRPr>
          </a:p>
        </p:txBody>
      </p:sp>
      <p:grpSp>
        <p:nvGrpSpPr>
          <p:cNvPr id="1516" name="Google Shape;1516;p152"/>
          <p:cNvGrpSpPr/>
          <p:nvPr/>
        </p:nvGrpSpPr>
        <p:grpSpPr>
          <a:xfrm>
            <a:off x="7532223" y="1882350"/>
            <a:ext cx="1114800" cy="1661821"/>
            <a:chOff x="629198" y="1856775"/>
            <a:chExt cx="1114800" cy="1661821"/>
          </a:xfrm>
        </p:grpSpPr>
        <p:pic>
          <p:nvPicPr>
            <p:cNvPr id="1517" name="Google Shape;1517;p152"/>
            <p:cNvPicPr preferRelativeResize="0"/>
            <p:nvPr/>
          </p:nvPicPr>
          <p:blipFill>
            <a:blip r:embed="rId4">
              <a:alphaModFix/>
            </a:blip>
            <a:stretch>
              <a:fillRect/>
            </a:stretch>
          </p:blipFill>
          <p:spPr>
            <a:xfrm>
              <a:off x="698178" y="1856775"/>
              <a:ext cx="959150" cy="959174"/>
            </a:xfrm>
            <a:prstGeom prst="rect">
              <a:avLst/>
            </a:prstGeom>
            <a:noFill/>
            <a:ln>
              <a:noFill/>
            </a:ln>
          </p:spPr>
        </p:pic>
        <p:sp>
          <p:nvSpPr>
            <p:cNvPr id="1518" name="Google Shape;1518;p152"/>
            <p:cNvSpPr txBox="1"/>
            <p:nvPr/>
          </p:nvSpPr>
          <p:spPr>
            <a:xfrm>
              <a:off x="629198" y="2816596"/>
              <a:ext cx="1114800" cy="702000"/>
            </a:xfrm>
            <a:prstGeom prst="rect">
              <a:avLst/>
            </a:prstGeom>
            <a:noFill/>
            <a:ln>
              <a:noFill/>
            </a:ln>
          </p:spPr>
          <p:txBody>
            <a:bodyPr anchorCtr="0" anchor="t" bIns="91425" lIns="91425" spcFirstLastPara="1" rIns="91425" wrap="square" tIns="91425">
              <a:spAutoFit/>
            </a:bodyPr>
            <a:lstStyle/>
            <a:p>
              <a:pPr indent="0" lvl="0" marL="0" rtl="0" algn="ctr">
                <a:lnSpc>
                  <a:spcPct val="80000"/>
                </a:lnSpc>
                <a:spcBef>
                  <a:spcPts val="0"/>
                </a:spcBef>
                <a:spcAft>
                  <a:spcPts val="0"/>
                </a:spcAft>
                <a:buNone/>
                <a:defRPr>
                  <a:solidFill>
                    <a:srgbClr val="544832"/>
                  </a:solidFill>
                  <a:latin typeface="Oswald"/>
                  <a:ea typeface="Oswald"/>
                  <a:cs typeface="Oswald"/>
                  <a:sym typeface="Oswald"/>
                </a:defRPr>
              </a:pPr>
              <a:r>
                <a:t>Facilitador de Crianza con Conciencia+  </a:t>
              </a:r>
              <a:endParaRPr>
                <a:solidFill>
                  <a:srgbClr val="544832"/>
                </a:solidFill>
                <a:latin typeface="Oswald"/>
                <a:ea typeface="Oswald"/>
                <a:cs typeface="Oswald"/>
                <a:sym typeface="Oswald"/>
              </a:endParaRPr>
            </a:p>
          </p:txBody>
        </p:sp>
      </p:grpSp>
      <p:pic>
        <p:nvPicPr>
          <p:cNvPr id="1519" name="Google Shape;1519;p152"/>
          <p:cNvPicPr preferRelativeResize="0"/>
          <p:nvPr/>
        </p:nvPicPr>
        <p:blipFill>
          <a:blip r:embed="rId5">
            <a:alphaModFix/>
          </a:blip>
          <a:stretch>
            <a:fillRect/>
          </a:stretch>
        </p:blipFill>
        <p:spPr>
          <a:xfrm>
            <a:off x="7320550" y="265386"/>
            <a:ext cx="384900" cy="357627"/>
          </a:xfrm>
          <a:prstGeom prst="rect">
            <a:avLst/>
          </a:prstGeom>
          <a:noFill/>
          <a:ln>
            <a:noFill/>
          </a:ln>
        </p:spPr>
      </p:pic>
      <p:cxnSp>
        <p:nvCxnSpPr>
          <p:cNvPr id="1520" name="Google Shape;1520;p152"/>
          <p:cNvCxnSpPr>
            <a:endCxn id="1521" idx="0"/>
          </p:cNvCxnSpPr>
          <p:nvPr/>
        </p:nvCxnSpPr>
        <p:spPr>
          <a:xfrm flipH="1">
            <a:off x="757175" y="2765925"/>
            <a:ext cx="552900" cy="1200600"/>
          </a:xfrm>
          <a:prstGeom prst="straightConnector1">
            <a:avLst/>
          </a:prstGeom>
          <a:noFill/>
          <a:ln cap="flat" cmpd="sng" w="9525">
            <a:solidFill>
              <a:schemeClr val="dk2"/>
            </a:solidFill>
            <a:prstDash val="solid"/>
            <a:round/>
            <a:headEnd len="med" w="med" type="none"/>
            <a:tailEnd len="med" w="med" type="none"/>
          </a:ln>
        </p:spPr>
      </p:cxnSp>
      <p:sp>
        <p:nvSpPr>
          <p:cNvPr id="1521" name="Google Shape;1521;p152"/>
          <p:cNvSpPr txBox="1"/>
          <p:nvPr/>
        </p:nvSpPr>
        <p:spPr>
          <a:xfrm>
            <a:off x="89975" y="3966525"/>
            <a:ext cx="1334400" cy="764400"/>
          </a:xfrm>
          <a:prstGeom prst="rect">
            <a:avLst/>
          </a:prstGeom>
          <a:noFill/>
          <a:ln cap="flat" cmpd="sng" w="9525">
            <a:solidFill>
              <a:srgbClr val="013D5C"/>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defRPr sz="1300"/>
            </a:pPr>
            <a:r>
              <a:t>Reconocer y halagar al padre, madre o cuidador</a:t>
            </a:r>
            <a:endParaRPr sz="1300"/>
          </a:p>
        </p:txBody>
      </p:sp>
      <p:cxnSp>
        <p:nvCxnSpPr>
          <p:cNvPr id="1522" name="Google Shape;1522;p152"/>
          <p:cNvCxnSpPr>
            <a:endCxn id="1523" idx="0"/>
          </p:cNvCxnSpPr>
          <p:nvPr/>
        </p:nvCxnSpPr>
        <p:spPr>
          <a:xfrm flipH="1">
            <a:off x="4716125" y="3396750"/>
            <a:ext cx="2700" cy="630600"/>
          </a:xfrm>
          <a:prstGeom prst="straightConnector1">
            <a:avLst/>
          </a:prstGeom>
          <a:noFill/>
          <a:ln cap="flat" cmpd="sng" w="9525">
            <a:solidFill>
              <a:schemeClr val="dk2"/>
            </a:solidFill>
            <a:prstDash val="solid"/>
            <a:round/>
            <a:headEnd len="med" w="med" type="none"/>
            <a:tailEnd len="med" w="med" type="none"/>
          </a:ln>
        </p:spPr>
      </p:cxnSp>
      <p:sp>
        <p:nvSpPr>
          <p:cNvPr id="1523" name="Google Shape;1523;p152"/>
          <p:cNvSpPr txBox="1"/>
          <p:nvPr/>
        </p:nvSpPr>
        <p:spPr>
          <a:xfrm>
            <a:off x="3785825" y="4027350"/>
            <a:ext cx="1860600" cy="764400"/>
          </a:xfrm>
          <a:prstGeom prst="rect">
            <a:avLst/>
          </a:prstGeom>
          <a:noFill/>
          <a:ln cap="flat" cmpd="sng" w="9525">
            <a:solidFill>
              <a:srgbClr val="013D5C"/>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defRPr sz="1300"/>
            </a:pPr>
            <a:r>
              <a:t>Relacionado con convertir el diálogo interno negativo en positivo </a:t>
            </a:r>
            <a:endParaRPr sz="1300"/>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27" name="Shape 1527"/>
        <p:cNvGrpSpPr/>
        <p:nvPr/>
      </p:nvGrpSpPr>
      <p:grpSpPr>
        <a:xfrm>
          <a:off x="0" y="0"/>
          <a:ext cx="0" cy="0"/>
          <a:chOff x="0" y="0"/>
          <a:chExt cx="0" cy="0"/>
        </a:xfrm>
      </p:grpSpPr>
      <p:sp>
        <p:nvSpPr>
          <p:cNvPr id="1528" name="Google Shape;1528;p153"/>
          <p:cNvSpPr/>
          <p:nvPr/>
        </p:nvSpPr>
        <p:spPr>
          <a:xfrm>
            <a:off x="6453850" y="96625"/>
            <a:ext cx="2118300" cy="1397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p>
        </p:txBody>
      </p:sp>
      <p:sp>
        <p:nvSpPr>
          <p:cNvPr id="1529" name="Google Shape;1529;p153"/>
          <p:cNvSpPr/>
          <p:nvPr/>
        </p:nvSpPr>
        <p:spPr>
          <a:xfrm>
            <a:off x="6579650" y="-2"/>
            <a:ext cx="1860600" cy="1397700"/>
          </a:xfrm>
          <a:prstGeom prst="rect">
            <a:avLst/>
          </a:prstGeom>
          <a:no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p>
        </p:txBody>
      </p:sp>
      <p:pic>
        <p:nvPicPr>
          <p:cNvPr id="1530" name="Google Shape;1530;p153"/>
          <p:cNvPicPr preferRelativeResize="0"/>
          <p:nvPr/>
        </p:nvPicPr>
        <p:blipFill>
          <a:blip r:embed="rId3">
            <a:alphaModFix/>
          </a:blip>
          <a:stretch>
            <a:fillRect/>
          </a:stretch>
        </p:blipFill>
        <p:spPr>
          <a:xfrm>
            <a:off x="356412" y="265387"/>
            <a:ext cx="1021175" cy="1021175"/>
          </a:xfrm>
          <a:prstGeom prst="rect">
            <a:avLst/>
          </a:prstGeom>
          <a:noFill/>
          <a:ln>
            <a:noFill/>
          </a:ln>
        </p:spPr>
      </p:pic>
      <p:sp>
        <p:nvSpPr>
          <p:cNvPr id="1531" name="Google Shape;1531;p153"/>
          <p:cNvSpPr/>
          <p:nvPr/>
        </p:nvSpPr>
        <p:spPr>
          <a:xfrm>
            <a:off x="1972150" y="331650"/>
            <a:ext cx="4251000" cy="1021200"/>
          </a:xfrm>
          <a:prstGeom prst="wedgeRoundRectCallout">
            <a:avLst>
              <a:gd fmla="val -63553" name="adj1"/>
              <a:gd fmla="val 8994" name="adj2"/>
              <a:gd fmla="val 0" name="adj3"/>
            </a:avLst>
          </a:prstGeom>
          <a:solidFill>
            <a:srgbClr val="EAD1DC"/>
          </a:solidFill>
          <a:ln cap="flat" cmpd="sng" w="9525">
            <a:solidFill>
              <a:schemeClr val="lt1"/>
            </a:solidFill>
            <a:prstDash val="solid"/>
            <a:round/>
            <a:headEnd len="sm" w="sm" type="none"/>
            <a:tailEnd len="sm" w="sm" type="none"/>
          </a:ln>
        </p:spPr>
        <p:txBody>
          <a:bodyPr anchorCtr="0" anchor="ctr" bIns="182875" lIns="182875" spcFirstLastPara="1" rIns="182875" wrap="square" tIns="182875">
            <a:noAutofit/>
          </a:bodyPr>
          <a:lstStyle/>
          <a:p>
            <a:pPr indent="0" lvl="0" marL="57150" rtl="0" algn="l">
              <a:spcBef>
                <a:spcPts val="0"/>
              </a:spcBef>
              <a:spcAft>
                <a:spcPts val="0"/>
              </a:spcAft>
              <a:buNone/>
            </a:pPr>
            <a:endParaRPr sz="700">
              <a:solidFill>
                <a:schemeClr val="dk2"/>
              </a:solidFill>
              <a:latin typeface="Noto Sans"/>
              <a:ea typeface="Noto Sans"/>
              <a:cs typeface="Noto Sans"/>
              <a:sym typeface="Noto Sans"/>
            </a:endParaRPr>
          </a:p>
          <a:p>
            <a:pPr indent="0" lvl="0" marL="57150" rtl="0" algn="l">
              <a:spcBef>
                <a:spcPts val="0"/>
              </a:spcBef>
              <a:spcAft>
                <a:spcPts val="0"/>
              </a:spcAft>
              <a:buNone/>
              <a:defRPr>
                <a:solidFill>
                  <a:schemeClr val="dk2"/>
                </a:solidFill>
                <a:latin typeface="Noto Sans"/>
                <a:ea typeface="Noto Sans"/>
                <a:cs typeface="Noto Sans"/>
                <a:sym typeface="Noto Sans"/>
              </a:defRPr>
            </a:pPr>
            <a:r>
              <a:t>Creo que ayer mi adolescente necesitaba un poco de espacio. Es una oportunidad para mí de aprender y ser paciente. Me siento orgullosa por intentar compartir tiempo Uno a Uno. </a:t>
            </a:r>
            <a:endParaRPr>
              <a:solidFill>
                <a:schemeClr val="dk2"/>
              </a:solidFill>
              <a:latin typeface="Noto Sans"/>
              <a:ea typeface="Noto Sans"/>
              <a:cs typeface="Noto Sans"/>
              <a:sym typeface="Noto Sans"/>
            </a:endParaRPr>
          </a:p>
          <a:p>
            <a:pPr indent="0" lvl="0" marL="57150" rtl="0" algn="l">
              <a:spcBef>
                <a:spcPts val="0"/>
              </a:spcBef>
              <a:spcAft>
                <a:spcPts val="0"/>
              </a:spcAft>
              <a:buNone/>
            </a:pPr>
            <a:endParaRPr sz="700">
              <a:solidFill>
                <a:schemeClr val="dk2"/>
              </a:solidFill>
              <a:latin typeface="Noto Sans"/>
              <a:ea typeface="Noto Sans"/>
              <a:cs typeface="Noto Sans"/>
              <a:sym typeface="Noto Sans"/>
            </a:endParaRPr>
          </a:p>
        </p:txBody>
      </p:sp>
      <p:sp>
        <p:nvSpPr>
          <p:cNvPr id="1532" name="Google Shape;1532;p153"/>
          <p:cNvSpPr txBox="1"/>
          <p:nvPr/>
        </p:nvSpPr>
        <p:spPr>
          <a:xfrm>
            <a:off x="309585" y="1352846"/>
            <a:ext cx="1114800" cy="529500"/>
          </a:xfrm>
          <a:prstGeom prst="rect">
            <a:avLst/>
          </a:prstGeom>
          <a:noFill/>
          <a:ln>
            <a:noFill/>
          </a:ln>
        </p:spPr>
        <p:txBody>
          <a:bodyPr anchorCtr="0" anchor="t" bIns="91425" lIns="91425" spcFirstLastPara="1" rIns="91425" wrap="square" tIns="91425">
            <a:spAutoFit/>
          </a:bodyPr>
          <a:lstStyle/>
          <a:p>
            <a:pPr indent="0" lvl="0" marL="0" rtl="0" algn="ctr">
              <a:lnSpc>
                <a:spcPct val="80000"/>
              </a:lnSpc>
              <a:spcBef>
                <a:spcPts val="0"/>
              </a:spcBef>
              <a:spcAft>
                <a:spcPts val="0"/>
              </a:spcAft>
              <a:buNone/>
              <a:defRPr>
                <a:solidFill>
                  <a:srgbClr val="544832"/>
                </a:solidFill>
                <a:latin typeface="Oswald"/>
                <a:ea typeface="Oswald"/>
                <a:cs typeface="Oswald"/>
                <a:sym typeface="Oswald"/>
              </a:defRPr>
            </a:pPr>
            <a:r>
              <a:t>Isabel </a:t>
            </a:r>
            <a:br>
              <a:rPr lang="en-US">
                <a:solidFill>
                  <a:srgbClr val="544832"/>
                </a:solidFill>
                <a:latin typeface="Oswald"/>
                <a:ea typeface="Oswald"/>
                <a:cs typeface="Oswald"/>
                <a:sym typeface="Oswald"/>
              </a:rPr>
            </a:br>
            <a:r>
              <a:t>Madre </a:t>
            </a:r>
            <a:endParaRPr>
              <a:solidFill>
                <a:srgbClr val="544832"/>
              </a:solidFill>
              <a:latin typeface="Oswald"/>
              <a:ea typeface="Oswald"/>
              <a:cs typeface="Oswald"/>
              <a:sym typeface="Oswald"/>
            </a:endParaRPr>
          </a:p>
        </p:txBody>
      </p:sp>
      <p:sp>
        <p:nvSpPr>
          <p:cNvPr id="1533" name="Google Shape;1533;p153"/>
          <p:cNvSpPr/>
          <p:nvPr/>
        </p:nvSpPr>
        <p:spPr>
          <a:xfrm>
            <a:off x="970475" y="1952925"/>
            <a:ext cx="6241500" cy="1200600"/>
          </a:xfrm>
          <a:prstGeom prst="wedgeRoundRectCallout">
            <a:avLst>
              <a:gd fmla="val 61226" name="adj1"/>
              <a:gd fmla="val 378" name="adj2"/>
              <a:gd fmla="val 0" name="adj3"/>
            </a:avLst>
          </a:prstGeom>
          <a:solidFill>
            <a:srgbClr val="FCE5CD"/>
          </a:solidFill>
          <a:ln cap="flat" cmpd="sng" w="9525">
            <a:solidFill>
              <a:schemeClr val="lt1"/>
            </a:solidFill>
            <a:prstDash val="solid"/>
            <a:round/>
            <a:headEnd len="sm" w="sm" type="none"/>
            <a:tailEnd len="sm" w="sm" type="none"/>
          </a:ln>
        </p:spPr>
        <p:txBody>
          <a:bodyPr anchorCtr="0" anchor="ctr" bIns="182875" lIns="182875" spcFirstLastPara="1" rIns="182875" wrap="square" tIns="182875">
            <a:noAutofit/>
          </a:bodyPr>
          <a:lstStyle/>
          <a:p>
            <a:pPr indent="0" lvl="0" marL="57150" rtl="0" algn="l">
              <a:spcBef>
                <a:spcPts val="0"/>
              </a:spcBef>
              <a:spcAft>
                <a:spcPts val="0"/>
              </a:spcAft>
              <a:buNone/>
              <a:defRPr sz="1600">
                <a:latin typeface="Noto Sans"/>
                <a:ea typeface="Noto Sans"/>
                <a:cs typeface="Noto Sans"/>
                <a:sym typeface="Noto Sans"/>
              </a:defRPr>
            </a:pPr>
            <a:r>
              <a:rPr>
                <a:solidFill>
                  <a:schemeClr val="lt1"/>
                </a:solidFill>
                <a:highlight>
                  <a:srgbClr val="ED7D31"/>
                </a:highlight>
              </a:rPr>
              <a:t>Bien hecho</a:t>
            </a:r>
            <a:r>
              <a:rPr>
                <a:solidFill>
                  <a:schemeClr val="dk1"/>
                </a:solidFill>
              </a:rPr>
              <a:t> por encontrar una forma positiva de pensar sobre lo que pasó. </a:t>
            </a:r>
            <a:r>
              <a:rPr>
                <a:highlight>
                  <a:srgbClr val="00969A"/>
                </a:highlight>
              </a:rPr>
              <a:t>Recuerda que no hay malos padres, malas madres o malos cuidadores y que aquí todos estamos aprendiendo. El solo hecho de intentar pasar tiempo con tu adolescente demuestra que te importa.</a:t>
            </a:r>
            <a:endParaRPr sz="1600">
              <a:highlight>
                <a:srgbClr val="00969A"/>
              </a:highlight>
              <a:latin typeface="Noto Sans"/>
              <a:ea typeface="Noto Sans"/>
              <a:cs typeface="Noto Sans"/>
              <a:sym typeface="Noto Sans"/>
            </a:endParaRPr>
          </a:p>
        </p:txBody>
      </p:sp>
      <p:grpSp>
        <p:nvGrpSpPr>
          <p:cNvPr id="1534" name="Google Shape;1534;p153"/>
          <p:cNvGrpSpPr/>
          <p:nvPr/>
        </p:nvGrpSpPr>
        <p:grpSpPr>
          <a:xfrm>
            <a:off x="7532223" y="1882350"/>
            <a:ext cx="1114800" cy="1661821"/>
            <a:chOff x="629198" y="1856775"/>
            <a:chExt cx="1114800" cy="1661821"/>
          </a:xfrm>
        </p:grpSpPr>
        <p:pic>
          <p:nvPicPr>
            <p:cNvPr id="1535" name="Google Shape;1535;p153"/>
            <p:cNvPicPr preferRelativeResize="0"/>
            <p:nvPr/>
          </p:nvPicPr>
          <p:blipFill>
            <a:blip r:embed="rId4">
              <a:alphaModFix/>
            </a:blip>
            <a:stretch>
              <a:fillRect/>
            </a:stretch>
          </p:blipFill>
          <p:spPr>
            <a:xfrm>
              <a:off x="698178" y="1856775"/>
              <a:ext cx="959150" cy="959174"/>
            </a:xfrm>
            <a:prstGeom prst="rect">
              <a:avLst/>
            </a:prstGeom>
            <a:noFill/>
            <a:ln>
              <a:noFill/>
            </a:ln>
          </p:spPr>
        </p:pic>
        <p:sp>
          <p:nvSpPr>
            <p:cNvPr id="1536" name="Google Shape;1536;p153"/>
            <p:cNvSpPr txBox="1"/>
            <p:nvPr/>
          </p:nvSpPr>
          <p:spPr>
            <a:xfrm>
              <a:off x="629198" y="2816596"/>
              <a:ext cx="1114800" cy="702000"/>
            </a:xfrm>
            <a:prstGeom prst="rect">
              <a:avLst/>
            </a:prstGeom>
            <a:noFill/>
            <a:ln>
              <a:noFill/>
            </a:ln>
          </p:spPr>
          <p:txBody>
            <a:bodyPr anchorCtr="0" anchor="t" bIns="91425" lIns="91425" spcFirstLastPara="1" rIns="91425" wrap="square" tIns="91425">
              <a:spAutoFit/>
            </a:bodyPr>
            <a:lstStyle/>
            <a:p>
              <a:pPr indent="0" lvl="0" marL="0" rtl="0" algn="ctr">
                <a:lnSpc>
                  <a:spcPct val="80000"/>
                </a:lnSpc>
                <a:spcBef>
                  <a:spcPts val="0"/>
                </a:spcBef>
                <a:spcAft>
                  <a:spcPts val="0"/>
                </a:spcAft>
                <a:buNone/>
                <a:defRPr>
                  <a:solidFill>
                    <a:srgbClr val="544832"/>
                  </a:solidFill>
                  <a:latin typeface="Oswald"/>
                  <a:ea typeface="Oswald"/>
                  <a:cs typeface="Oswald"/>
                  <a:sym typeface="Oswald"/>
                </a:defRPr>
              </a:pPr>
              <a:r>
                <a:t>Facilitador de Crianza con Conciencia+  </a:t>
              </a:r>
              <a:endParaRPr>
                <a:solidFill>
                  <a:srgbClr val="544832"/>
                </a:solidFill>
                <a:latin typeface="Oswald"/>
                <a:ea typeface="Oswald"/>
                <a:cs typeface="Oswald"/>
                <a:sym typeface="Oswald"/>
              </a:endParaRPr>
            </a:p>
          </p:txBody>
        </p:sp>
      </p:grpSp>
      <p:cxnSp>
        <p:nvCxnSpPr>
          <p:cNvPr id="1537" name="Google Shape;1537;p153"/>
          <p:cNvCxnSpPr>
            <a:endCxn id="1538" idx="0"/>
          </p:cNvCxnSpPr>
          <p:nvPr/>
        </p:nvCxnSpPr>
        <p:spPr>
          <a:xfrm flipH="1">
            <a:off x="3241450" y="3020725"/>
            <a:ext cx="70200" cy="873000"/>
          </a:xfrm>
          <a:prstGeom prst="straightConnector1">
            <a:avLst/>
          </a:prstGeom>
          <a:noFill/>
          <a:ln cap="flat" cmpd="sng" w="9525">
            <a:solidFill>
              <a:schemeClr val="dk2"/>
            </a:solidFill>
            <a:prstDash val="solid"/>
            <a:round/>
            <a:headEnd len="med" w="med" type="none"/>
            <a:tailEnd len="med" w="med" type="none"/>
          </a:ln>
        </p:spPr>
      </p:cxnSp>
      <p:sp>
        <p:nvSpPr>
          <p:cNvPr id="1538" name="Google Shape;1538;p153"/>
          <p:cNvSpPr txBox="1"/>
          <p:nvPr/>
        </p:nvSpPr>
        <p:spPr>
          <a:xfrm>
            <a:off x="2574250" y="3893725"/>
            <a:ext cx="1334400" cy="764400"/>
          </a:xfrm>
          <a:prstGeom prst="rect">
            <a:avLst/>
          </a:prstGeom>
          <a:noFill/>
          <a:ln cap="flat" cmpd="sng" w="9525">
            <a:solidFill>
              <a:srgbClr val="013D5C"/>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defRPr sz="1300"/>
            </a:pPr>
            <a:r>
              <a:t>Enfatiza la habilidad de hablar positivamente de uno mismo</a:t>
            </a:r>
            <a:endParaRPr sz="1300"/>
          </a:p>
        </p:txBody>
      </p:sp>
      <p:sp>
        <p:nvSpPr>
          <p:cNvPr id="1539" name="Google Shape;1539;p153"/>
          <p:cNvSpPr txBox="1"/>
          <p:nvPr/>
        </p:nvSpPr>
        <p:spPr>
          <a:xfrm>
            <a:off x="6590142" y="637427"/>
            <a:ext cx="1839600" cy="640200"/>
          </a:xfrm>
          <a:prstGeom prst="rect">
            <a:avLst/>
          </a:prstGeom>
          <a:noFill/>
          <a:ln>
            <a:noFill/>
          </a:ln>
        </p:spPr>
        <p:txBody>
          <a:bodyPr anchorCtr="0" anchor="t" bIns="91425" lIns="91425" spcFirstLastPara="1" rIns="91425" wrap="square" tIns="91425">
            <a:spAutoFit/>
          </a:bodyPr>
          <a:lstStyle/>
          <a:p>
            <a:pPr indent="0" lvl="0" marL="0" rtl="0" algn="ctr">
              <a:lnSpc>
                <a:spcPct val="80000"/>
              </a:lnSpc>
              <a:spcBef>
                <a:spcPts val="0"/>
              </a:spcBef>
              <a:spcAft>
                <a:spcPts val="0"/>
              </a:spcAft>
              <a:buNone/>
              <a:defRPr b="1" sz="3700">
                <a:solidFill>
                  <a:schemeClr val="lt1"/>
                </a:solidFill>
                <a:latin typeface="Delicious Handrawn"/>
                <a:ea typeface="Delicious Handrawn"/>
                <a:cs typeface="Delicious Handrawn"/>
                <a:sym typeface="Delicious Handrawn"/>
              </a:defRPr>
            </a:pPr>
            <a:r>
              <a:t>CONECTAR</a:t>
            </a:r>
            <a:endParaRPr>
              <a:latin typeface="Delicious Handrawn"/>
              <a:ea typeface="Delicious Handrawn"/>
              <a:cs typeface="Delicious Handrawn"/>
              <a:sym typeface="Delicious Handrawn"/>
            </a:endParaRPr>
          </a:p>
        </p:txBody>
      </p:sp>
      <p:pic>
        <p:nvPicPr>
          <p:cNvPr id="1540" name="Google Shape;1540;p153"/>
          <p:cNvPicPr preferRelativeResize="0"/>
          <p:nvPr/>
        </p:nvPicPr>
        <p:blipFill>
          <a:blip r:embed="rId5">
            <a:alphaModFix/>
          </a:blip>
          <a:stretch>
            <a:fillRect/>
          </a:stretch>
        </p:blipFill>
        <p:spPr>
          <a:xfrm>
            <a:off x="7320550" y="265386"/>
            <a:ext cx="384900" cy="357627"/>
          </a:xfrm>
          <a:prstGeom prst="rect">
            <a:avLst/>
          </a:prstGeom>
          <a:noFill/>
          <a:ln>
            <a:noFill/>
          </a:ln>
        </p:spPr>
      </p:pic>
      <p:cxnSp>
        <p:nvCxnSpPr>
          <p:cNvPr id="1541" name="Google Shape;1541;p153"/>
          <p:cNvCxnSpPr>
            <a:endCxn id="1542" idx="0"/>
          </p:cNvCxnSpPr>
          <p:nvPr/>
        </p:nvCxnSpPr>
        <p:spPr>
          <a:xfrm flipH="1">
            <a:off x="866975" y="2242575"/>
            <a:ext cx="422700" cy="1601400"/>
          </a:xfrm>
          <a:prstGeom prst="straightConnector1">
            <a:avLst/>
          </a:prstGeom>
          <a:noFill/>
          <a:ln cap="flat" cmpd="sng" w="9525">
            <a:solidFill>
              <a:schemeClr val="dk2"/>
            </a:solidFill>
            <a:prstDash val="solid"/>
            <a:round/>
            <a:headEnd len="med" w="med" type="none"/>
            <a:tailEnd len="med" w="med" type="none"/>
          </a:ln>
        </p:spPr>
      </p:cxnSp>
      <p:sp>
        <p:nvSpPr>
          <p:cNvPr id="1542" name="Google Shape;1542;p153"/>
          <p:cNvSpPr txBox="1"/>
          <p:nvPr/>
        </p:nvSpPr>
        <p:spPr>
          <a:xfrm>
            <a:off x="199775" y="3843975"/>
            <a:ext cx="1334400" cy="764400"/>
          </a:xfrm>
          <a:prstGeom prst="rect">
            <a:avLst/>
          </a:prstGeom>
          <a:noFill/>
          <a:ln cap="flat" cmpd="sng" w="9525">
            <a:solidFill>
              <a:srgbClr val="013D5C"/>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defRPr sz="1300"/>
            </a:pPr>
            <a:r>
              <a:t>Reconoce y halaga al padre, madre o cuidador por intentarlo</a:t>
            </a:r>
            <a:endParaRPr sz="1300"/>
          </a:p>
        </p:txBody>
      </p: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46" name="Shape 1546"/>
        <p:cNvGrpSpPr/>
        <p:nvPr/>
      </p:nvGrpSpPr>
      <p:grpSpPr>
        <a:xfrm>
          <a:off x="0" y="0"/>
          <a:ext cx="0" cy="0"/>
          <a:chOff x="0" y="0"/>
          <a:chExt cx="0" cy="0"/>
        </a:xfrm>
      </p:grpSpPr>
      <p:sp>
        <p:nvSpPr>
          <p:cNvPr id="1547" name="Google Shape;1547;p154"/>
          <p:cNvSpPr/>
          <p:nvPr/>
        </p:nvSpPr>
        <p:spPr>
          <a:xfrm>
            <a:off x="6453850" y="96625"/>
            <a:ext cx="2118300" cy="1397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p>
        </p:txBody>
      </p:sp>
      <p:sp>
        <p:nvSpPr>
          <p:cNvPr id="1548" name="Google Shape;1548;p154"/>
          <p:cNvSpPr/>
          <p:nvPr/>
        </p:nvSpPr>
        <p:spPr>
          <a:xfrm>
            <a:off x="6579650" y="-2"/>
            <a:ext cx="1860600" cy="1397700"/>
          </a:xfrm>
          <a:prstGeom prst="rect">
            <a:avLst/>
          </a:prstGeom>
          <a:no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p>
        </p:txBody>
      </p:sp>
      <p:sp>
        <p:nvSpPr>
          <p:cNvPr id="1549" name="Google Shape;1549;p154"/>
          <p:cNvSpPr txBox="1"/>
          <p:nvPr/>
        </p:nvSpPr>
        <p:spPr>
          <a:xfrm>
            <a:off x="6590142" y="637427"/>
            <a:ext cx="1839600" cy="640200"/>
          </a:xfrm>
          <a:prstGeom prst="rect">
            <a:avLst/>
          </a:prstGeom>
          <a:noFill/>
          <a:ln>
            <a:noFill/>
          </a:ln>
        </p:spPr>
        <p:txBody>
          <a:bodyPr anchorCtr="0" anchor="t" bIns="91425" lIns="91425" spcFirstLastPara="1" rIns="91425" wrap="square" tIns="91425">
            <a:spAutoFit/>
          </a:bodyPr>
          <a:lstStyle/>
          <a:p>
            <a:pPr indent="0" lvl="0" marL="0" rtl="0" algn="ctr">
              <a:lnSpc>
                <a:spcPct val="80000"/>
              </a:lnSpc>
              <a:spcBef>
                <a:spcPts val="0"/>
              </a:spcBef>
              <a:spcAft>
                <a:spcPts val="0"/>
              </a:spcAft>
              <a:buNone/>
              <a:defRPr b="1" sz="3700">
                <a:solidFill>
                  <a:schemeClr val="lt1"/>
                </a:solidFill>
                <a:latin typeface="Delicious Handrawn"/>
                <a:ea typeface="Delicious Handrawn"/>
                <a:cs typeface="Delicious Handrawn"/>
                <a:sym typeface="Delicious Handrawn"/>
              </a:defRPr>
            </a:pPr>
            <a:r>
              <a:t>PRACTICAR</a:t>
            </a:r>
            <a:endParaRPr>
              <a:latin typeface="Delicious Handrawn"/>
              <a:ea typeface="Delicious Handrawn"/>
              <a:cs typeface="Delicious Handrawn"/>
              <a:sym typeface="Delicious Handrawn"/>
            </a:endParaRPr>
          </a:p>
        </p:txBody>
      </p:sp>
      <p:sp>
        <p:nvSpPr>
          <p:cNvPr id="1550" name="Google Shape;1550;p154"/>
          <p:cNvSpPr/>
          <p:nvPr/>
        </p:nvSpPr>
        <p:spPr>
          <a:xfrm flipH="1">
            <a:off x="1673775" y="371700"/>
            <a:ext cx="4565100" cy="1609500"/>
          </a:xfrm>
          <a:prstGeom prst="wedgeRoundRectCallout">
            <a:avLst>
              <a:gd fmla="val 62180" name="adj1"/>
              <a:gd fmla="val -23973" name="adj2"/>
              <a:gd fmla="val 0" name="adj3"/>
            </a:avLst>
          </a:prstGeom>
          <a:solidFill>
            <a:srgbClr val="FCE5CD"/>
          </a:solidFill>
          <a:ln cap="flat" cmpd="sng" w="9525">
            <a:solidFill>
              <a:schemeClr val="lt1"/>
            </a:solidFill>
            <a:prstDash val="solid"/>
            <a:round/>
            <a:headEnd len="sm" w="sm" type="none"/>
            <a:tailEnd len="sm" w="sm" type="none"/>
          </a:ln>
        </p:spPr>
        <p:txBody>
          <a:bodyPr anchorCtr="0" anchor="ctr" bIns="182875" lIns="182875" spcFirstLastPara="1" rIns="182875" wrap="square" tIns="182875">
            <a:noAutofit/>
          </a:bodyPr>
          <a:lstStyle/>
          <a:p>
            <a:pPr indent="0" lvl="0" marL="57150" rtl="0" algn="just">
              <a:spcBef>
                <a:spcPts val="0"/>
              </a:spcBef>
              <a:spcAft>
                <a:spcPts val="0"/>
              </a:spcAft>
              <a:buNone/>
              <a:defRPr sz="1500">
                <a:solidFill>
                  <a:schemeClr val="lt1"/>
                </a:solidFill>
                <a:highlight>
                  <a:srgbClr val="DB3614"/>
                </a:highlight>
                <a:latin typeface="Noto Sans"/>
                <a:ea typeface="Noto Sans"/>
                <a:cs typeface="Noto Sans"/>
                <a:sym typeface="Noto Sans"/>
              </a:defRPr>
            </a:pPr>
            <a:r>
              <a:t>¿Qué tal si practicamos cómo le vas a hacer para una situación similar en el futuro? Si sientes que no conectas con tu adolescente, ¿qué te dirás? Recuerda tus esfuerzos de crianza, aunque sean pequeños, a lo largo del día. </a:t>
            </a:r>
            <a:endParaRPr sz="1500">
              <a:solidFill>
                <a:schemeClr val="lt1"/>
              </a:solidFill>
              <a:highlight>
                <a:srgbClr val="DB3614"/>
              </a:highlight>
              <a:latin typeface="Noto Sans"/>
              <a:ea typeface="Noto Sans"/>
              <a:cs typeface="Noto Sans"/>
              <a:sym typeface="Noto Sans"/>
            </a:endParaRPr>
          </a:p>
        </p:txBody>
      </p:sp>
      <p:grpSp>
        <p:nvGrpSpPr>
          <p:cNvPr id="1551" name="Google Shape;1551;p154"/>
          <p:cNvGrpSpPr/>
          <p:nvPr/>
        </p:nvGrpSpPr>
        <p:grpSpPr>
          <a:xfrm>
            <a:off x="207723" y="173900"/>
            <a:ext cx="1114800" cy="1661821"/>
            <a:chOff x="629198" y="1856775"/>
            <a:chExt cx="1114800" cy="1661821"/>
          </a:xfrm>
        </p:grpSpPr>
        <p:pic>
          <p:nvPicPr>
            <p:cNvPr id="1552" name="Google Shape;1552;p154"/>
            <p:cNvPicPr preferRelativeResize="0"/>
            <p:nvPr/>
          </p:nvPicPr>
          <p:blipFill>
            <a:blip r:embed="rId3">
              <a:alphaModFix/>
            </a:blip>
            <a:stretch>
              <a:fillRect/>
            </a:stretch>
          </p:blipFill>
          <p:spPr>
            <a:xfrm>
              <a:off x="698178" y="1856775"/>
              <a:ext cx="959150" cy="959174"/>
            </a:xfrm>
            <a:prstGeom prst="rect">
              <a:avLst/>
            </a:prstGeom>
            <a:noFill/>
            <a:ln>
              <a:noFill/>
            </a:ln>
          </p:spPr>
        </p:pic>
        <p:sp>
          <p:nvSpPr>
            <p:cNvPr id="1553" name="Google Shape;1553;p154"/>
            <p:cNvSpPr txBox="1"/>
            <p:nvPr/>
          </p:nvSpPr>
          <p:spPr>
            <a:xfrm>
              <a:off x="629198" y="2816596"/>
              <a:ext cx="1114800" cy="702000"/>
            </a:xfrm>
            <a:prstGeom prst="rect">
              <a:avLst/>
            </a:prstGeom>
            <a:noFill/>
            <a:ln>
              <a:noFill/>
            </a:ln>
          </p:spPr>
          <p:txBody>
            <a:bodyPr anchorCtr="0" anchor="t" bIns="91425" lIns="91425" spcFirstLastPara="1" rIns="91425" wrap="square" tIns="91425">
              <a:spAutoFit/>
            </a:bodyPr>
            <a:lstStyle/>
            <a:p>
              <a:pPr indent="0" lvl="0" marL="0" rtl="0" algn="ctr">
                <a:lnSpc>
                  <a:spcPct val="80000"/>
                </a:lnSpc>
                <a:spcBef>
                  <a:spcPts val="0"/>
                </a:spcBef>
                <a:spcAft>
                  <a:spcPts val="0"/>
                </a:spcAft>
                <a:buNone/>
                <a:defRPr>
                  <a:solidFill>
                    <a:srgbClr val="544832"/>
                  </a:solidFill>
                  <a:latin typeface="Oswald"/>
                  <a:ea typeface="Oswald"/>
                  <a:cs typeface="Oswald"/>
                  <a:sym typeface="Oswald"/>
                </a:defRPr>
              </a:pPr>
              <a:r>
                <a:t>Facilitador de Crianza con Conciencia+  </a:t>
              </a:r>
              <a:endParaRPr>
                <a:solidFill>
                  <a:srgbClr val="544832"/>
                </a:solidFill>
                <a:latin typeface="Oswald"/>
                <a:ea typeface="Oswald"/>
                <a:cs typeface="Oswald"/>
                <a:sym typeface="Oswald"/>
              </a:endParaRPr>
            </a:p>
          </p:txBody>
        </p:sp>
      </p:grpSp>
      <p:cxnSp>
        <p:nvCxnSpPr>
          <p:cNvPr id="1554" name="Google Shape;1554;p154"/>
          <p:cNvCxnSpPr/>
          <p:nvPr/>
        </p:nvCxnSpPr>
        <p:spPr>
          <a:xfrm flipH="1">
            <a:off x="1578250" y="1795375"/>
            <a:ext cx="362700" cy="862500"/>
          </a:xfrm>
          <a:prstGeom prst="straightConnector1">
            <a:avLst/>
          </a:prstGeom>
          <a:noFill/>
          <a:ln cap="flat" cmpd="sng" w="9525">
            <a:solidFill>
              <a:schemeClr val="dk2"/>
            </a:solidFill>
            <a:prstDash val="solid"/>
            <a:round/>
            <a:headEnd len="med" w="med" type="none"/>
            <a:tailEnd len="med" w="med" type="none"/>
          </a:ln>
        </p:spPr>
      </p:cxnSp>
      <p:sp>
        <p:nvSpPr>
          <p:cNvPr id="1555" name="Google Shape;1555;p154"/>
          <p:cNvSpPr txBox="1"/>
          <p:nvPr/>
        </p:nvSpPr>
        <p:spPr>
          <a:xfrm>
            <a:off x="838575" y="2657950"/>
            <a:ext cx="1334400" cy="764400"/>
          </a:xfrm>
          <a:prstGeom prst="rect">
            <a:avLst/>
          </a:prstGeom>
          <a:noFill/>
          <a:ln cap="flat" cmpd="sng" w="9525">
            <a:solidFill>
              <a:srgbClr val="013D5C"/>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defRPr sz="1300"/>
            </a:pPr>
            <a:r>
              <a:t>Practicar el diálogo interno con el participante</a:t>
            </a:r>
            <a:endParaRPr sz="1300"/>
          </a:p>
        </p:txBody>
      </p:sp>
      <p:pic>
        <p:nvPicPr>
          <p:cNvPr id="1556" name="Google Shape;1556;p154"/>
          <p:cNvPicPr preferRelativeResize="0"/>
          <p:nvPr/>
        </p:nvPicPr>
        <p:blipFill>
          <a:blip r:embed="rId4">
            <a:alphaModFix/>
          </a:blip>
          <a:stretch>
            <a:fillRect/>
          </a:stretch>
        </p:blipFill>
        <p:spPr>
          <a:xfrm>
            <a:off x="7326904" y="265375"/>
            <a:ext cx="372181" cy="357000"/>
          </a:xfrm>
          <a:prstGeom prst="rect">
            <a:avLst/>
          </a:prstGeom>
          <a:noFill/>
          <a:ln>
            <a:noFill/>
          </a:ln>
        </p:spPr>
      </p:pic>
      <p:pic>
        <p:nvPicPr>
          <p:cNvPr id="1557" name="Google Shape;1557;p154"/>
          <p:cNvPicPr preferRelativeResize="0"/>
          <p:nvPr/>
        </p:nvPicPr>
        <p:blipFill>
          <a:blip r:embed="rId5">
            <a:alphaModFix/>
          </a:blip>
          <a:stretch>
            <a:fillRect/>
          </a:stretch>
        </p:blipFill>
        <p:spPr>
          <a:xfrm>
            <a:off x="2491962" y="2055612"/>
            <a:ext cx="1021175" cy="1021175"/>
          </a:xfrm>
          <a:prstGeom prst="rect">
            <a:avLst/>
          </a:prstGeom>
          <a:noFill/>
          <a:ln>
            <a:noFill/>
          </a:ln>
        </p:spPr>
      </p:pic>
      <p:sp>
        <p:nvSpPr>
          <p:cNvPr id="1558" name="Google Shape;1558;p154"/>
          <p:cNvSpPr/>
          <p:nvPr/>
        </p:nvSpPr>
        <p:spPr>
          <a:xfrm>
            <a:off x="4057600" y="2055600"/>
            <a:ext cx="4251000" cy="1342200"/>
          </a:xfrm>
          <a:prstGeom prst="wedgeRoundRectCallout">
            <a:avLst>
              <a:gd fmla="val -63553" name="adj1"/>
              <a:gd fmla="val 8994" name="adj2"/>
              <a:gd fmla="val 0" name="adj3"/>
            </a:avLst>
          </a:prstGeom>
          <a:solidFill>
            <a:srgbClr val="EAD1DC"/>
          </a:solidFill>
          <a:ln cap="flat" cmpd="sng" w="9525">
            <a:solidFill>
              <a:schemeClr val="lt1"/>
            </a:solidFill>
            <a:prstDash val="solid"/>
            <a:round/>
            <a:headEnd len="sm" w="sm" type="none"/>
            <a:tailEnd len="sm" w="sm" type="none"/>
          </a:ln>
        </p:spPr>
        <p:txBody>
          <a:bodyPr anchorCtr="0" anchor="ctr" bIns="182875" lIns="182875" spcFirstLastPara="1" rIns="182875" wrap="square" tIns="182875">
            <a:noAutofit/>
          </a:bodyPr>
          <a:lstStyle/>
          <a:p>
            <a:pPr indent="0" lvl="0" marL="57150" rtl="0" algn="l">
              <a:spcBef>
                <a:spcPts val="0"/>
              </a:spcBef>
              <a:spcAft>
                <a:spcPts val="0"/>
              </a:spcAft>
              <a:buNone/>
            </a:pPr>
            <a:endParaRPr sz="700">
              <a:solidFill>
                <a:schemeClr val="dk2"/>
              </a:solidFill>
              <a:latin typeface="Noto Sans"/>
              <a:ea typeface="Noto Sans"/>
              <a:cs typeface="Noto Sans"/>
              <a:sym typeface="Noto Sans"/>
            </a:endParaRPr>
          </a:p>
          <a:p>
            <a:pPr indent="0" lvl="0" marL="57150" rtl="0" algn="l">
              <a:spcBef>
                <a:spcPts val="0"/>
              </a:spcBef>
              <a:spcAft>
                <a:spcPts val="0"/>
              </a:spcAft>
              <a:buNone/>
              <a:defRPr>
                <a:solidFill>
                  <a:schemeClr val="dk2"/>
                </a:solidFill>
                <a:latin typeface="Noto Sans"/>
                <a:ea typeface="Noto Sans"/>
                <a:cs typeface="Noto Sans"/>
                <a:sym typeface="Noto Sans"/>
              </a:defRPr>
            </a:pPr>
            <a:r>
              <a:t>¡Tienes razón! La próxima vez que pase, me diré a mí misma: "Aunque ayer fue difícil, puedo celebrar las veces que he conectado con mi adolescente. Cada interacción positiva es un paso hacia adelante en mi viaje como madre."</a:t>
            </a:r>
            <a:endParaRPr>
              <a:solidFill>
                <a:schemeClr val="dk2"/>
              </a:solidFill>
              <a:latin typeface="Noto Sans"/>
              <a:ea typeface="Noto Sans"/>
              <a:cs typeface="Noto Sans"/>
              <a:sym typeface="Noto Sans"/>
            </a:endParaRPr>
          </a:p>
          <a:p>
            <a:pPr indent="0" lvl="0" marL="57150" rtl="0" algn="l">
              <a:spcBef>
                <a:spcPts val="0"/>
              </a:spcBef>
              <a:spcAft>
                <a:spcPts val="0"/>
              </a:spcAft>
              <a:buNone/>
            </a:pPr>
            <a:endParaRPr sz="700">
              <a:solidFill>
                <a:schemeClr val="dk2"/>
              </a:solidFill>
              <a:latin typeface="Noto Sans"/>
              <a:ea typeface="Noto Sans"/>
              <a:cs typeface="Noto Sans"/>
              <a:sym typeface="Noto Sans"/>
            </a:endParaRPr>
          </a:p>
        </p:txBody>
      </p:sp>
      <p:sp>
        <p:nvSpPr>
          <p:cNvPr id="1559" name="Google Shape;1559;p154"/>
          <p:cNvSpPr txBox="1"/>
          <p:nvPr/>
        </p:nvSpPr>
        <p:spPr>
          <a:xfrm>
            <a:off x="2445135" y="3143071"/>
            <a:ext cx="1114800" cy="529500"/>
          </a:xfrm>
          <a:prstGeom prst="rect">
            <a:avLst/>
          </a:prstGeom>
          <a:noFill/>
          <a:ln>
            <a:noFill/>
          </a:ln>
        </p:spPr>
        <p:txBody>
          <a:bodyPr anchorCtr="0" anchor="t" bIns="91425" lIns="91425" spcFirstLastPara="1" rIns="91425" wrap="square" tIns="91425">
            <a:spAutoFit/>
          </a:bodyPr>
          <a:lstStyle/>
          <a:p>
            <a:pPr indent="0" lvl="0" marL="0" rtl="0" algn="ctr">
              <a:lnSpc>
                <a:spcPct val="80000"/>
              </a:lnSpc>
              <a:spcBef>
                <a:spcPts val="0"/>
              </a:spcBef>
              <a:spcAft>
                <a:spcPts val="0"/>
              </a:spcAft>
              <a:buNone/>
              <a:defRPr>
                <a:solidFill>
                  <a:srgbClr val="544832"/>
                </a:solidFill>
                <a:latin typeface="Oswald"/>
                <a:ea typeface="Oswald"/>
                <a:cs typeface="Oswald"/>
                <a:sym typeface="Oswald"/>
              </a:defRPr>
            </a:pPr>
            <a:r>
              <a:t>Isabel </a:t>
            </a:r>
            <a:br>
              <a:rPr lang="en-US">
                <a:solidFill>
                  <a:srgbClr val="544832"/>
                </a:solidFill>
                <a:latin typeface="Oswald"/>
                <a:ea typeface="Oswald"/>
                <a:cs typeface="Oswald"/>
                <a:sym typeface="Oswald"/>
              </a:rPr>
            </a:br>
            <a:r>
              <a:t>Madre </a:t>
            </a:r>
            <a:endParaRPr>
              <a:solidFill>
                <a:srgbClr val="544832"/>
              </a:solidFill>
              <a:latin typeface="Oswald"/>
              <a:ea typeface="Oswald"/>
              <a:cs typeface="Oswald"/>
              <a:sym typeface="Oswald"/>
            </a:endParaRPr>
          </a:p>
        </p:txBody>
      </p:sp>
      <p:sp>
        <p:nvSpPr>
          <p:cNvPr id="1560" name="Google Shape;1560;p154"/>
          <p:cNvSpPr/>
          <p:nvPr/>
        </p:nvSpPr>
        <p:spPr>
          <a:xfrm>
            <a:off x="2271875" y="3867250"/>
            <a:ext cx="4638000" cy="758700"/>
          </a:xfrm>
          <a:prstGeom prst="wedgeRoundRectCallout">
            <a:avLst>
              <a:gd fmla="val 61226" name="adj1"/>
              <a:gd fmla="val 378" name="adj2"/>
              <a:gd fmla="val 0" name="adj3"/>
            </a:avLst>
          </a:prstGeom>
          <a:solidFill>
            <a:srgbClr val="FCE5CD"/>
          </a:solidFill>
          <a:ln cap="flat" cmpd="sng" w="9525">
            <a:solidFill>
              <a:schemeClr val="lt1"/>
            </a:solidFill>
            <a:prstDash val="solid"/>
            <a:round/>
            <a:headEnd len="sm" w="sm" type="none"/>
            <a:tailEnd len="sm" w="sm" type="none"/>
          </a:ln>
        </p:spPr>
        <p:txBody>
          <a:bodyPr anchorCtr="0" anchor="ctr" bIns="182875" lIns="182875" spcFirstLastPara="1" rIns="182875" wrap="square" tIns="182875">
            <a:noAutofit/>
          </a:bodyPr>
          <a:lstStyle/>
          <a:p>
            <a:pPr indent="0" lvl="0" marL="57150" rtl="0" algn="l">
              <a:spcBef>
                <a:spcPts val="0"/>
              </a:spcBef>
              <a:spcAft>
                <a:spcPts val="0"/>
              </a:spcAft>
              <a:buNone/>
              <a:defRPr sz="1500">
                <a:solidFill>
                  <a:schemeClr val="dk1"/>
                </a:solidFill>
                <a:latin typeface="Noto Sans"/>
                <a:ea typeface="Noto Sans"/>
                <a:cs typeface="Noto Sans"/>
                <a:sym typeface="Noto Sans"/>
              </a:defRPr>
            </a:pPr>
            <a:r>
              <a:t>¡Qué increíble, Isabel! ¡Tienes razón! ¡Cada pequeño paso que damos es un paso hacia adelante en nuestro viaje como padres, madres o cuidadores! </a:t>
            </a:r>
            <a:endParaRPr sz="1500">
              <a:solidFill>
                <a:schemeClr val="lt1"/>
              </a:solidFill>
              <a:highlight>
                <a:srgbClr val="DB3614"/>
              </a:highlight>
              <a:latin typeface="Noto Sans"/>
              <a:ea typeface="Noto Sans"/>
              <a:cs typeface="Noto Sans"/>
              <a:sym typeface="Noto Sans"/>
            </a:endParaRPr>
          </a:p>
        </p:txBody>
      </p:sp>
      <p:grpSp>
        <p:nvGrpSpPr>
          <p:cNvPr id="1561" name="Google Shape;1561;p154"/>
          <p:cNvGrpSpPr/>
          <p:nvPr/>
        </p:nvGrpSpPr>
        <p:grpSpPr>
          <a:xfrm>
            <a:off x="7193798" y="3143075"/>
            <a:ext cx="1114800" cy="1661821"/>
            <a:chOff x="629198" y="1856775"/>
            <a:chExt cx="1114800" cy="1661821"/>
          </a:xfrm>
        </p:grpSpPr>
        <p:pic>
          <p:nvPicPr>
            <p:cNvPr id="1562" name="Google Shape;1562;p154"/>
            <p:cNvPicPr preferRelativeResize="0"/>
            <p:nvPr/>
          </p:nvPicPr>
          <p:blipFill>
            <a:blip r:embed="rId3">
              <a:alphaModFix/>
            </a:blip>
            <a:stretch>
              <a:fillRect/>
            </a:stretch>
          </p:blipFill>
          <p:spPr>
            <a:xfrm>
              <a:off x="698178" y="1856775"/>
              <a:ext cx="959150" cy="959174"/>
            </a:xfrm>
            <a:prstGeom prst="rect">
              <a:avLst/>
            </a:prstGeom>
            <a:noFill/>
            <a:ln>
              <a:noFill/>
            </a:ln>
          </p:spPr>
        </p:pic>
        <p:sp>
          <p:nvSpPr>
            <p:cNvPr id="1563" name="Google Shape;1563;p154"/>
            <p:cNvSpPr txBox="1"/>
            <p:nvPr/>
          </p:nvSpPr>
          <p:spPr>
            <a:xfrm>
              <a:off x="629198" y="2816596"/>
              <a:ext cx="1114800" cy="702000"/>
            </a:xfrm>
            <a:prstGeom prst="rect">
              <a:avLst/>
            </a:prstGeom>
            <a:noFill/>
            <a:ln>
              <a:noFill/>
            </a:ln>
          </p:spPr>
          <p:txBody>
            <a:bodyPr anchorCtr="0" anchor="t" bIns="91425" lIns="91425" spcFirstLastPara="1" rIns="91425" wrap="square" tIns="91425">
              <a:spAutoFit/>
            </a:bodyPr>
            <a:lstStyle/>
            <a:p>
              <a:pPr indent="0" lvl="0" marL="0" rtl="0" algn="ctr">
                <a:lnSpc>
                  <a:spcPct val="80000"/>
                </a:lnSpc>
                <a:spcBef>
                  <a:spcPts val="0"/>
                </a:spcBef>
                <a:spcAft>
                  <a:spcPts val="0"/>
                </a:spcAft>
                <a:buNone/>
                <a:defRPr>
                  <a:solidFill>
                    <a:srgbClr val="544832"/>
                  </a:solidFill>
                  <a:latin typeface="Oswald"/>
                  <a:ea typeface="Oswald"/>
                  <a:cs typeface="Oswald"/>
                  <a:sym typeface="Oswald"/>
                </a:defRPr>
              </a:pPr>
              <a:r>
                <a:t>Facilitador de Crianza con Conciencia+  </a:t>
              </a:r>
              <a:endParaRPr>
                <a:solidFill>
                  <a:srgbClr val="544832"/>
                </a:solidFill>
                <a:latin typeface="Oswald"/>
                <a:ea typeface="Oswald"/>
                <a:cs typeface="Oswald"/>
                <a:sym typeface="Oswald"/>
              </a:endParaRPr>
            </a:p>
          </p:txBody>
        </p:sp>
      </p:gr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969A"/>
        </a:solidFill>
      </p:bgPr>
    </p:bg>
    <p:spTree>
      <p:nvGrpSpPr>
        <p:cNvPr id="1567" name="Shape 1567"/>
        <p:cNvGrpSpPr/>
        <p:nvPr/>
      </p:nvGrpSpPr>
      <p:grpSpPr>
        <a:xfrm>
          <a:off x="0" y="0"/>
          <a:ext cx="0" cy="0"/>
          <a:chOff x="0" y="0"/>
          <a:chExt cx="0" cy="0"/>
        </a:xfrm>
      </p:grpSpPr>
      <p:sp>
        <p:nvSpPr>
          <p:cNvPr id="1568" name="Google Shape;1568;p155"/>
          <p:cNvSpPr txBox="1"/>
          <p:nvPr/>
        </p:nvSpPr>
        <p:spPr>
          <a:xfrm>
            <a:off x="281975" y="3471125"/>
            <a:ext cx="7821300" cy="96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defRPr b="1" sz="4400">
                <a:solidFill>
                  <a:schemeClr val="lt1"/>
                </a:solidFill>
              </a:defRPr>
            </a:pPr>
            <a:r>
              <a:t>Cuestionario Sorpresa sobre A-E-C-P</a:t>
            </a:r>
            <a:endParaRPr b="1" sz="4400">
              <a:solidFill>
                <a:schemeClr val="lt1"/>
              </a:solidFill>
            </a:endParaRPr>
          </a:p>
        </p:txBody>
      </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2" name="Shape 1572"/>
        <p:cNvGrpSpPr/>
        <p:nvPr/>
      </p:nvGrpSpPr>
      <p:grpSpPr>
        <a:xfrm>
          <a:off x="0" y="0"/>
          <a:ext cx="0" cy="0"/>
          <a:chOff x="0" y="0"/>
          <a:chExt cx="0" cy="0"/>
        </a:xfrm>
      </p:grpSpPr>
      <p:sp>
        <p:nvSpPr>
          <p:cNvPr id="1573" name="Google Shape;1573;p156"/>
          <p:cNvSpPr txBox="1"/>
          <p:nvPr/>
        </p:nvSpPr>
        <p:spPr>
          <a:xfrm>
            <a:off x="269600" y="972075"/>
            <a:ext cx="7962000" cy="3465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1700">
                <a:solidFill>
                  <a:srgbClr val="DB3514"/>
                </a:solidFill>
              </a:defRPr>
            </a:pPr>
            <a:r>
              <a:t>Padre, madre o cuidador: No puedo evitar sentirme abrumado cuando mi niño o niña se porta mal.</a:t>
            </a:r>
            <a:endParaRPr b="1" i="0" sz="1700" u="none" cap="none" strike="noStrike">
              <a:solidFill>
                <a:srgbClr val="DB3514"/>
              </a:solidFill>
              <a:latin typeface="Arial"/>
              <a:ea typeface="Arial"/>
              <a:cs typeface="Arial"/>
              <a:sym typeface="Arial"/>
            </a:endParaRPr>
          </a:p>
          <a:p>
            <a:pPr indent="0" lvl="0" marL="0" marR="0" rtl="0" algn="l">
              <a:lnSpc>
                <a:spcPct val="150000"/>
              </a:lnSpc>
              <a:spcBef>
                <a:spcPts val="0"/>
              </a:spcBef>
              <a:spcAft>
                <a:spcPts val="0"/>
              </a:spcAft>
              <a:buNone/>
            </a:pPr>
            <a:endParaRPr sz="1600">
              <a:solidFill>
                <a:schemeClr val="accent5"/>
              </a:solidFill>
            </a:endParaRPr>
          </a:p>
          <a:p>
            <a:pPr indent="-349250" lvl="0" marL="179999" rtl="0" algn="l">
              <a:lnSpc>
                <a:spcPct val="150000"/>
              </a:lnSpc>
              <a:spcBef>
                <a:spcPts val="0"/>
              </a:spcBef>
              <a:spcAft>
                <a:spcPts val="0"/>
              </a:spcAft>
              <a:buClr>
                <a:srgbClr val="113D5C"/>
              </a:buClr>
              <a:buSzPts val="1900"/>
              <a:buFont typeface="Noto Sans"/>
              <a:buChar char="●"/>
              <a:defRPr sz="1900">
                <a:solidFill>
                  <a:srgbClr val="113D5C"/>
                </a:solidFill>
                <a:latin typeface="Noto Sans"/>
                <a:ea typeface="Noto Sans"/>
                <a:cs typeface="Noto Sans"/>
                <a:sym typeface="Noto Sans"/>
              </a:defRPr>
            </a:pPr>
            <a:r>
              <a:t>No te preocupes. Todos los padres, madres y cuidadores aprenden a enfrentarse a estas cosas con el tiempo. </a:t>
            </a:r>
            <a:endParaRPr sz="1900">
              <a:solidFill>
                <a:srgbClr val="113D5C"/>
              </a:solidFill>
              <a:latin typeface="Noto Sans"/>
              <a:ea typeface="Noto Sans"/>
              <a:cs typeface="Noto Sans"/>
              <a:sym typeface="Noto Sans"/>
            </a:endParaRPr>
          </a:p>
          <a:p>
            <a:pPr indent="-349250" lvl="0" marL="179999" rtl="0" algn="l">
              <a:lnSpc>
                <a:spcPct val="150000"/>
              </a:lnSpc>
              <a:spcBef>
                <a:spcPts val="1000"/>
              </a:spcBef>
              <a:spcAft>
                <a:spcPts val="0"/>
              </a:spcAft>
              <a:buClr>
                <a:srgbClr val="113D5C"/>
              </a:buClr>
              <a:buSzPts val="1900"/>
              <a:buFont typeface="Noto Sans"/>
              <a:buChar char="●"/>
              <a:defRPr sz="1900">
                <a:solidFill>
                  <a:srgbClr val="113D5C"/>
                </a:solidFill>
                <a:latin typeface="Noto Sans"/>
                <a:ea typeface="Noto Sans"/>
                <a:cs typeface="Noto Sans"/>
                <a:sym typeface="Noto Sans"/>
              </a:defRPr>
            </a:pPr>
            <a:r>
              <a:t>Es normal sentirse abrumado cuando tu niño o niña se porta mal. ¿Nos puedes compartir un poco más sobre lo que hace tu niño o niña en esos momentos? </a:t>
            </a:r>
            <a:endParaRPr sz="1900">
              <a:solidFill>
                <a:srgbClr val="113D5C"/>
              </a:solidFill>
              <a:latin typeface="Noto Sans"/>
              <a:ea typeface="Noto Sans"/>
              <a:cs typeface="Noto Sans"/>
              <a:sym typeface="Noto Sans"/>
            </a:endParaRPr>
          </a:p>
          <a:p>
            <a:pPr indent="-349250" lvl="0" marL="179999" rtl="0" algn="l">
              <a:lnSpc>
                <a:spcPct val="150000"/>
              </a:lnSpc>
              <a:spcBef>
                <a:spcPts val="1000"/>
              </a:spcBef>
              <a:spcAft>
                <a:spcPts val="1000"/>
              </a:spcAft>
              <a:buClr>
                <a:srgbClr val="113D5C"/>
              </a:buClr>
              <a:buSzPts val="1900"/>
              <a:buFont typeface="Noto Sans"/>
              <a:buChar char="●"/>
              <a:defRPr sz="1900">
                <a:solidFill>
                  <a:srgbClr val="113D5C"/>
                </a:solidFill>
                <a:latin typeface="Noto Sans"/>
                <a:ea typeface="Noto Sans"/>
                <a:cs typeface="Noto Sans"/>
                <a:sym typeface="Noto Sans"/>
              </a:defRPr>
            </a:pPr>
            <a:r>
              <a:t>La sensación de desesperación irá pasando a medida que tu niño o niña crezca. Sigue así y te irá bien. </a:t>
            </a:r>
            <a:endParaRPr sz="2400">
              <a:solidFill>
                <a:schemeClr val="accent5"/>
              </a:solidFill>
            </a:endParaRPr>
          </a:p>
        </p:txBody>
      </p:sp>
      <p:sp>
        <p:nvSpPr>
          <p:cNvPr id="1574" name="Google Shape;1574;p156"/>
          <p:cNvSpPr/>
          <p:nvPr/>
        </p:nvSpPr>
        <p:spPr>
          <a:xfrm rot="-5400000">
            <a:off x="1921050" y="-1719825"/>
            <a:ext cx="480900" cy="43230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1575" name="Google Shape;1575;p156"/>
          <p:cNvSpPr txBox="1"/>
          <p:nvPr/>
        </p:nvSpPr>
        <p:spPr>
          <a:xfrm>
            <a:off x="286225" y="197500"/>
            <a:ext cx="66333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Cuestionario Sorpresa A-E-C-P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9" name="Shape 1579"/>
        <p:cNvGrpSpPr/>
        <p:nvPr/>
      </p:nvGrpSpPr>
      <p:grpSpPr>
        <a:xfrm>
          <a:off x="0" y="0"/>
          <a:ext cx="0" cy="0"/>
          <a:chOff x="0" y="0"/>
          <a:chExt cx="0" cy="0"/>
        </a:xfrm>
      </p:grpSpPr>
      <p:sp>
        <p:nvSpPr>
          <p:cNvPr id="1580" name="Google Shape;1580;p157"/>
          <p:cNvSpPr txBox="1"/>
          <p:nvPr/>
        </p:nvSpPr>
        <p:spPr>
          <a:xfrm>
            <a:off x="269600" y="972075"/>
            <a:ext cx="7962000" cy="27756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1700">
                <a:solidFill>
                  <a:srgbClr val="DB3514"/>
                </a:solidFill>
              </a:defRPr>
            </a:pPr>
            <a:r>
              <a:t>Padre, madre o cuidador: No puedo evitar sentirme abrumado cuando mi niño o niña se porta mal.</a:t>
            </a:r>
            <a:endParaRPr b="1" i="0" sz="1700" u="none" cap="none" strike="noStrike">
              <a:solidFill>
                <a:srgbClr val="DB3514"/>
              </a:solidFill>
              <a:latin typeface="Arial"/>
              <a:ea typeface="Arial"/>
              <a:cs typeface="Arial"/>
              <a:sym typeface="Arial"/>
            </a:endParaRPr>
          </a:p>
          <a:p>
            <a:pPr indent="0" lvl="0" marL="0" marR="0" rtl="0" algn="l">
              <a:lnSpc>
                <a:spcPct val="150000"/>
              </a:lnSpc>
              <a:spcBef>
                <a:spcPts val="0"/>
              </a:spcBef>
              <a:spcAft>
                <a:spcPts val="0"/>
              </a:spcAft>
              <a:buNone/>
            </a:pPr>
            <a:endParaRPr sz="1600">
              <a:solidFill>
                <a:schemeClr val="accent5"/>
              </a:solidFill>
            </a:endParaRPr>
          </a:p>
          <a:p>
            <a:pPr indent="-349250" lvl="0" marL="179999" rtl="0" algn="l">
              <a:lnSpc>
                <a:spcPct val="150000"/>
              </a:lnSpc>
              <a:spcBef>
                <a:spcPts val="0"/>
              </a:spcBef>
              <a:spcAft>
                <a:spcPts val="0"/>
              </a:spcAft>
              <a:buClr>
                <a:srgbClr val="00969B"/>
              </a:buClr>
              <a:buSzPts val="1900"/>
              <a:buFont typeface="Noto Sans"/>
              <a:buChar char="●"/>
              <a:defRPr sz="1900">
                <a:solidFill>
                  <a:srgbClr val="00969B"/>
                </a:solidFill>
                <a:latin typeface="Noto Sans"/>
                <a:ea typeface="Noto Sans"/>
                <a:cs typeface="Noto Sans"/>
                <a:sym typeface="Noto Sans"/>
              </a:defRPr>
            </a:pPr>
            <a:r>
              <a:t>Es normal sentirse abrumado cuando tu niño o niña se porta mal. ¿Nos puedes compartir un poco más sobre lo que hace tu niño o niña en esos momentos? </a:t>
            </a:r>
            <a:endParaRPr sz="1900">
              <a:solidFill>
                <a:srgbClr val="00969B"/>
              </a:solidFill>
              <a:latin typeface="Noto Sans"/>
              <a:ea typeface="Noto Sans"/>
              <a:cs typeface="Noto Sans"/>
              <a:sym typeface="Noto Sans"/>
            </a:endParaRPr>
          </a:p>
          <a:p>
            <a:pPr indent="0" lvl="0" marL="228600" rtl="0" algn="l">
              <a:spcBef>
                <a:spcPts val="1000"/>
              </a:spcBef>
              <a:spcAft>
                <a:spcPts val="1000"/>
              </a:spcAft>
              <a:buNone/>
              <a:defRPr i="1" sz="1700">
                <a:solidFill>
                  <a:srgbClr val="113D5C"/>
                </a:solidFill>
                <a:latin typeface="Noto Sans"/>
                <a:ea typeface="Noto Sans"/>
                <a:cs typeface="Noto Sans"/>
                <a:sym typeface="Noto Sans"/>
              </a:defRPr>
            </a:pPr>
            <a:r>
              <a:t>Es importante reconocer y ACEPTAR las emociones de los padres, madres y cuidadores cuando se enfrentan a situaciones difíciles con sus niños y niñas. Ignorar o menospreciar estos sentimientos puede no ayudar a comprender y resolver los problemas. Entonces, podrás EXPLORAR la situación más detalladamente con el padre, la madre o la persona cuidadora.</a:t>
            </a:r>
            <a:endParaRPr i="1" sz="3000">
              <a:solidFill>
                <a:schemeClr val="accent5"/>
              </a:solidFill>
            </a:endParaRPr>
          </a:p>
        </p:txBody>
      </p:sp>
      <p:sp>
        <p:nvSpPr>
          <p:cNvPr id="1581" name="Google Shape;1581;p157"/>
          <p:cNvSpPr/>
          <p:nvPr/>
        </p:nvSpPr>
        <p:spPr>
          <a:xfrm rot="-5400000">
            <a:off x="1921050" y="-1719825"/>
            <a:ext cx="480900" cy="43230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1582" name="Google Shape;1582;p157"/>
          <p:cNvSpPr txBox="1"/>
          <p:nvPr/>
        </p:nvSpPr>
        <p:spPr>
          <a:xfrm>
            <a:off x="286225" y="197500"/>
            <a:ext cx="66333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Cuestionario Sorpresa A-E-C-P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6" name="Shape 1586"/>
        <p:cNvGrpSpPr/>
        <p:nvPr/>
      </p:nvGrpSpPr>
      <p:grpSpPr>
        <a:xfrm>
          <a:off x="0" y="0"/>
          <a:ext cx="0" cy="0"/>
          <a:chOff x="0" y="0"/>
          <a:chExt cx="0" cy="0"/>
        </a:xfrm>
      </p:grpSpPr>
      <p:sp>
        <p:nvSpPr>
          <p:cNvPr id="1587" name="Google Shape;1587;p158"/>
          <p:cNvSpPr txBox="1"/>
          <p:nvPr/>
        </p:nvSpPr>
        <p:spPr>
          <a:xfrm>
            <a:off x="269600" y="972075"/>
            <a:ext cx="7962000" cy="3155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1700">
                <a:solidFill>
                  <a:srgbClr val="DB3514"/>
                </a:solidFill>
              </a:defRPr>
            </a:pPr>
            <a:r>
              <a:t>Padre, madre o cuidador: ¡No entiendo por qué mi adolescente está tan susceptible últimamente!</a:t>
            </a:r>
            <a:endParaRPr b="1" i="0" sz="1700" u="none" cap="none" strike="noStrike">
              <a:solidFill>
                <a:srgbClr val="DB3514"/>
              </a:solidFill>
              <a:latin typeface="Arial"/>
              <a:ea typeface="Arial"/>
              <a:cs typeface="Arial"/>
              <a:sym typeface="Arial"/>
            </a:endParaRPr>
          </a:p>
          <a:p>
            <a:pPr indent="0" lvl="0" marL="0" marR="0" rtl="0" algn="l">
              <a:lnSpc>
                <a:spcPct val="150000"/>
              </a:lnSpc>
              <a:spcBef>
                <a:spcPts val="0"/>
              </a:spcBef>
              <a:spcAft>
                <a:spcPts val="0"/>
              </a:spcAft>
              <a:buNone/>
            </a:pPr>
            <a:endParaRPr sz="1600">
              <a:solidFill>
                <a:schemeClr val="accent5"/>
              </a:solidFill>
            </a:endParaRPr>
          </a:p>
          <a:p>
            <a:pPr indent="-349250" lvl="0" marL="179999" rtl="0" algn="l">
              <a:lnSpc>
                <a:spcPct val="150000"/>
              </a:lnSpc>
              <a:spcBef>
                <a:spcPts val="0"/>
              </a:spcBef>
              <a:spcAft>
                <a:spcPts val="0"/>
              </a:spcAft>
              <a:buClr>
                <a:srgbClr val="113D5C"/>
              </a:buClr>
              <a:buSzPts val="1900"/>
              <a:buFont typeface="Noto Sans"/>
              <a:buChar char="●"/>
              <a:defRPr sz="1900">
                <a:solidFill>
                  <a:srgbClr val="113D5C"/>
                </a:solidFill>
                <a:latin typeface="Noto Sans"/>
                <a:ea typeface="Noto Sans"/>
                <a:cs typeface="Noto Sans"/>
                <a:sym typeface="Noto Sans"/>
              </a:defRPr>
            </a:pPr>
            <a:r>
              <a:t>Ya sabes cómo son los adolescentes, es solo una fase.</a:t>
            </a:r>
            <a:endParaRPr sz="1900">
              <a:solidFill>
                <a:srgbClr val="113D5C"/>
              </a:solidFill>
              <a:latin typeface="Noto Sans"/>
              <a:ea typeface="Noto Sans"/>
              <a:cs typeface="Noto Sans"/>
              <a:sym typeface="Noto Sans"/>
            </a:endParaRPr>
          </a:p>
          <a:p>
            <a:pPr indent="-349250" lvl="0" marL="179999" rtl="0" algn="l">
              <a:lnSpc>
                <a:spcPct val="150000"/>
              </a:lnSpc>
              <a:spcBef>
                <a:spcPts val="1000"/>
              </a:spcBef>
              <a:spcAft>
                <a:spcPts val="0"/>
              </a:spcAft>
              <a:buClr>
                <a:srgbClr val="113D5C"/>
              </a:buClr>
              <a:buSzPts val="1900"/>
              <a:buFont typeface="Noto Sans"/>
              <a:buChar char="●"/>
              <a:defRPr sz="1900">
                <a:solidFill>
                  <a:srgbClr val="113D5C"/>
                </a:solidFill>
                <a:latin typeface="Noto Sans"/>
                <a:ea typeface="Noto Sans"/>
                <a:cs typeface="Noto Sans"/>
                <a:sym typeface="Noto Sans"/>
              </a:defRPr>
            </a:pPr>
            <a:r>
              <a:t>Suena complicado y desafiante. ¿Puedes compartir algún momento en el que estuviera de mal humor o susceptible? </a:t>
            </a:r>
            <a:endParaRPr sz="1900">
              <a:solidFill>
                <a:srgbClr val="113D5C"/>
              </a:solidFill>
              <a:latin typeface="Noto Sans"/>
              <a:ea typeface="Noto Sans"/>
              <a:cs typeface="Noto Sans"/>
              <a:sym typeface="Noto Sans"/>
            </a:endParaRPr>
          </a:p>
          <a:p>
            <a:pPr indent="-349250" lvl="0" marL="179999" rtl="0" algn="l">
              <a:lnSpc>
                <a:spcPct val="150000"/>
              </a:lnSpc>
              <a:spcBef>
                <a:spcPts val="1000"/>
              </a:spcBef>
              <a:spcAft>
                <a:spcPts val="0"/>
              </a:spcAft>
              <a:buClr>
                <a:srgbClr val="113D5C"/>
              </a:buClr>
              <a:buSzPts val="1900"/>
              <a:buFont typeface="Noto Sans"/>
              <a:buChar char="●"/>
              <a:defRPr sz="1900">
                <a:solidFill>
                  <a:srgbClr val="113D5C"/>
                </a:solidFill>
                <a:latin typeface="Noto Sans"/>
                <a:ea typeface="Noto Sans"/>
                <a:cs typeface="Noto Sans"/>
                <a:sym typeface="Noto Sans"/>
              </a:defRPr>
            </a:pPr>
            <a:r>
              <a:t>No lo pienses mucho, lo primero que te venga a la mente. Alégrate de que no estén haciendo algo arriesgado. </a:t>
            </a:r>
            <a:endParaRPr sz="1900">
              <a:solidFill>
                <a:srgbClr val="113D5C"/>
              </a:solidFill>
              <a:latin typeface="Noto Sans"/>
              <a:ea typeface="Noto Sans"/>
              <a:cs typeface="Noto Sans"/>
              <a:sym typeface="Noto Sans"/>
            </a:endParaRPr>
          </a:p>
          <a:p>
            <a:pPr indent="0" lvl="0" marL="0" rtl="0" algn="l">
              <a:lnSpc>
                <a:spcPct val="150000"/>
              </a:lnSpc>
              <a:spcBef>
                <a:spcPts val="1000"/>
              </a:spcBef>
              <a:spcAft>
                <a:spcPts val="1000"/>
              </a:spcAft>
              <a:buNone/>
            </a:pPr>
            <a:endParaRPr sz="1900">
              <a:solidFill>
                <a:srgbClr val="113D5C"/>
              </a:solidFill>
              <a:latin typeface="Noto Sans"/>
              <a:ea typeface="Noto Sans"/>
              <a:cs typeface="Noto Sans"/>
              <a:sym typeface="Noto Sans"/>
            </a:endParaRPr>
          </a:p>
        </p:txBody>
      </p:sp>
      <p:sp>
        <p:nvSpPr>
          <p:cNvPr id="1588" name="Google Shape;1588;p158"/>
          <p:cNvSpPr/>
          <p:nvPr/>
        </p:nvSpPr>
        <p:spPr>
          <a:xfrm rot="-5400000">
            <a:off x="1921050" y="-1719825"/>
            <a:ext cx="480900" cy="43230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1589" name="Google Shape;1589;p158"/>
          <p:cNvSpPr txBox="1"/>
          <p:nvPr/>
        </p:nvSpPr>
        <p:spPr>
          <a:xfrm>
            <a:off x="286225" y="197500"/>
            <a:ext cx="66333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Cuestionario Sorpresa A-E-C-P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3" name="Shape 1593"/>
        <p:cNvGrpSpPr/>
        <p:nvPr/>
      </p:nvGrpSpPr>
      <p:grpSpPr>
        <a:xfrm>
          <a:off x="0" y="0"/>
          <a:ext cx="0" cy="0"/>
          <a:chOff x="0" y="0"/>
          <a:chExt cx="0" cy="0"/>
        </a:xfrm>
      </p:grpSpPr>
      <p:sp>
        <p:nvSpPr>
          <p:cNvPr id="1594" name="Google Shape;1594;p159"/>
          <p:cNvSpPr txBox="1"/>
          <p:nvPr/>
        </p:nvSpPr>
        <p:spPr>
          <a:xfrm>
            <a:off x="269600" y="972075"/>
            <a:ext cx="7962000" cy="31656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1700">
                <a:solidFill>
                  <a:srgbClr val="DB3514"/>
                </a:solidFill>
              </a:defRPr>
            </a:pPr>
            <a:r>
              <a:t>Padre, madre o cuidador: ¡No entiendo por qué mi adolescente está tan susceptible últimamente! </a:t>
            </a:r>
            <a:endParaRPr b="1" sz="1700">
              <a:solidFill>
                <a:srgbClr val="DB3514"/>
              </a:solidFill>
            </a:endParaRPr>
          </a:p>
          <a:p>
            <a:pPr indent="0" lvl="0" marL="0" marR="0" rtl="0" algn="l">
              <a:lnSpc>
                <a:spcPct val="150000"/>
              </a:lnSpc>
              <a:spcBef>
                <a:spcPts val="0"/>
              </a:spcBef>
              <a:spcAft>
                <a:spcPts val="0"/>
              </a:spcAft>
              <a:buNone/>
            </a:pPr>
            <a:endParaRPr sz="1600">
              <a:solidFill>
                <a:schemeClr val="accent5"/>
              </a:solidFill>
            </a:endParaRPr>
          </a:p>
          <a:p>
            <a:pPr indent="-349250" lvl="0" marL="179999" rtl="0" algn="l">
              <a:lnSpc>
                <a:spcPct val="150000"/>
              </a:lnSpc>
              <a:spcBef>
                <a:spcPts val="0"/>
              </a:spcBef>
              <a:spcAft>
                <a:spcPts val="0"/>
              </a:spcAft>
              <a:buClr>
                <a:srgbClr val="00969B"/>
              </a:buClr>
              <a:buSzPts val="1900"/>
              <a:buFont typeface="Noto Sans"/>
              <a:buChar char="●"/>
              <a:defRPr sz="1900">
                <a:solidFill>
                  <a:srgbClr val="00969B"/>
                </a:solidFill>
                <a:latin typeface="Noto Sans"/>
                <a:ea typeface="Noto Sans"/>
                <a:cs typeface="Noto Sans"/>
                <a:sym typeface="Noto Sans"/>
              </a:defRPr>
            </a:pPr>
            <a:r>
              <a:t>Suena complicado y desafiante. ¿Puedes compartir algún momento en el que estuviera de mal humor o susceptible?</a:t>
            </a:r>
            <a:endParaRPr sz="1900">
              <a:solidFill>
                <a:srgbClr val="00969B"/>
              </a:solidFill>
              <a:latin typeface="Noto Sans"/>
              <a:ea typeface="Noto Sans"/>
              <a:cs typeface="Noto Sans"/>
              <a:sym typeface="Noto Sans"/>
            </a:endParaRPr>
          </a:p>
          <a:p>
            <a:pPr indent="0" lvl="0" marL="228600" rtl="0" algn="l">
              <a:spcBef>
                <a:spcPts val="1000"/>
              </a:spcBef>
              <a:spcAft>
                <a:spcPts val="0"/>
              </a:spcAft>
              <a:buNone/>
              <a:defRPr i="1" sz="1700">
                <a:solidFill>
                  <a:srgbClr val="113D5C"/>
                </a:solidFill>
                <a:latin typeface="Noto Sans"/>
                <a:ea typeface="Noto Sans"/>
                <a:cs typeface="Noto Sans"/>
                <a:sym typeface="Noto Sans"/>
              </a:defRPr>
            </a:pPr>
            <a:r>
              <a:t>Cuando el adolescente parece distanciarse, dedicar tiempo a entender los motivos por los que se comporta así es crucial para los padres, madres o cuidadores. Explora cómo podría haberse sentido el adolescente usando preguntas abiertas. </a:t>
            </a:r>
            <a:endParaRPr i="1" sz="1700">
              <a:solidFill>
                <a:srgbClr val="113D5C"/>
              </a:solidFill>
              <a:latin typeface="Noto Sans"/>
              <a:ea typeface="Noto Sans"/>
              <a:cs typeface="Noto Sans"/>
              <a:sym typeface="Noto Sans"/>
            </a:endParaRPr>
          </a:p>
          <a:p>
            <a:pPr indent="0" lvl="0" marL="228600" rtl="0" algn="l">
              <a:spcBef>
                <a:spcPts val="1000"/>
              </a:spcBef>
              <a:spcAft>
                <a:spcPts val="1000"/>
              </a:spcAft>
              <a:buNone/>
              <a:defRPr i="1" sz="1700">
                <a:solidFill>
                  <a:srgbClr val="113D5C"/>
                </a:solidFill>
                <a:latin typeface="Noto Sans"/>
                <a:ea typeface="Noto Sans"/>
                <a:cs typeface="Noto Sans"/>
                <a:sym typeface="Noto Sans"/>
              </a:defRPr>
            </a:pPr>
            <a:r>
              <a:t>Las soluciones simples pueden no abarcar la complejidad de sus sentimientos y situaciones, y pueden conducir a una mala relación entre el adolescente y el padre, la madre o los cuidadores. </a:t>
            </a:r>
            <a:endParaRPr i="1" sz="1700">
              <a:solidFill>
                <a:srgbClr val="113D5C"/>
              </a:solidFill>
              <a:latin typeface="Noto Sans"/>
              <a:ea typeface="Noto Sans"/>
              <a:cs typeface="Noto Sans"/>
              <a:sym typeface="Noto Sans"/>
            </a:endParaRPr>
          </a:p>
        </p:txBody>
      </p:sp>
      <p:sp>
        <p:nvSpPr>
          <p:cNvPr id="1595" name="Google Shape;1595;p159"/>
          <p:cNvSpPr/>
          <p:nvPr/>
        </p:nvSpPr>
        <p:spPr>
          <a:xfrm rot="-5400000">
            <a:off x="1921050" y="-1719825"/>
            <a:ext cx="480900" cy="43230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1596" name="Google Shape;1596;p159"/>
          <p:cNvSpPr txBox="1"/>
          <p:nvPr/>
        </p:nvSpPr>
        <p:spPr>
          <a:xfrm>
            <a:off x="286225" y="197500"/>
            <a:ext cx="66333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Cuestionario Sorpresa A-E-C-P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0" name="Shape 1600"/>
        <p:cNvGrpSpPr/>
        <p:nvPr/>
      </p:nvGrpSpPr>
      <p:grpSpPr>
        <a:xfrm>
          <a:off x="0" y="0"/>
          <a:ext cx="0" cy="0"/>
          <a:chOff x="0" y="0"/>
          <a:chExt cx="0" cy="0"/>
        </a:xfrm>
      </p:grpSpPr>
      <p:sp>
        <p:nvSpPr>
          <p:cNvPr id="1601" name="Google Shape;1601;p160"/>
          <p:cNvSpPr txBox="1"/>
          <p:nvPr/>
        </p:nvSpPr>
        <p:spPr>
          <a:xfrm>
            <a:off x="269600" y="972075"/>
            <a:ext cx="7962000" cy="3155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1700">
                <a:solidFill>
                  <a:srgbClr val="DB3514"/>
                </a:solidFill>
              </a:defRPr>
            </a:pPr>
            <a:r>
              <a:t>Padre, madre o cuidador: Creo que este curso no está relacionado con mi vida y mis problemas.</a:t>
            </a:r>
            <a:endParaRPr b="1" i="0" sz="1700" u="none" cap="none" strike="noStrike">
              <a:solidFill>
                <a:srgbClr val="DB3514"/>
              </a:solidFill>
              <a:latin typeface="Arial"/>
              <a:ea typeface="Arial"/>
              <a:cs typeface="Arial"/>
              <a:sym typeface="Arial"/>
            </a:endParaRPr>
          </a:p>
          <a:p>
            <a:pPr indent="0" lvl="0" marL="0" marR="0" rtl="0" algn="l">
              <a:lnSpc>
                <a:spcPct val="150000"/>
              </a:lnSpc>
              <a:spcBef>
                <a:spcPts val="0"/>
              </a:spcBef>
              <a:spcAft>
                <a:spcPts val="0"/>
              </a:spcAft>
              <a:buNone/>
            </a:pPr>
            <a:endParaRPr sz="1600">
              <a:solidFill>
                <a:schemeClr val="accent5"/>
              </a:solidFill>
            </a:endParaRPr>
          </a:p>
          <a:p>
            <a:pPr indent="-349250" lvl="0" marL="179999" rtl="0" algn="l">
              <a:lnSpc>
                <a:spcPct val="150000"/>
              </a:lnSpc>
              <a:spcBef>
                <a:spcPts val="0"/>
              </a:spcBef>
              <a:spcAft>
                <a:spcPts val="0"/>
              </a:spcAft>
              <a:buClr>
                <a:srgbClr val="113D5C"/>
              </a:buClr>
              <a:buSzPts val="1900"/>
              <a:buFont typeface="Noto Sans"/>
              <a:buChar char="●"/>
              <a:defRPr sz="1900">
                <a:solidFill>
                  <a:srgbClr val="113D5C"/>
                </a:solidFill>
                <a:latin typeface="Noto Sans"/>
                <a:ea typeface="Noto Sans"/>
                <a:cs typeface="Noto Sans"/>
                <a:sym typeface="Noto Sans"/>
              </a:defRPr>
            </a:pPr>
            <a:r>
              <a:t>Tal vez no puedas verlo todavía. Sigue intentándolo. </a:t>
            </a:r>
            <a:endParaRPr sz="1900">
              <a:solidFill>
                <a:srgbClr val="113D5C"/>
              </a:solidFill>
              <a:latin typeface="Noto Sans"/>
              <a:ea typeface="Noto Sans"/>
              <a:cs typeface="Noto Sans"/>
              <a:sym typeface="Noto Sans"/>
            </a:endParaRPr>
          </a:p>
          <a:p>
            <a:pPr indent="-349250" lvl="0" marL="179999" rtl="0" algn="l">
              <a:lnSpc>
                <a:spcPct val="150000"/>
              </a:lnSpc>
              <a:spcBef>
                <a:spcPts val="1000"/>
              </a:spcBef>
              <a:spcAft>
                <a:spcPts val="0"/>
              </a:spcAft>
              <a:buClr>
                <a:srgbClr val="113D5C"/>
              </a:buClr>
              <a:buSzPts val="1900"/>
              <a:buFont typeface="Noto Sans"/>
              <a:buChar char="●"/>
              <a:defRPr sz="1900">
                <a:solidFill>
                  <a:srgbClr val="113D5C"/>
                </a:solidFill>
                <a:latin typeface="Noto Sans"/>
                <a:ea typeface="Noto Sans"/>
                <a:cs typeface="Noto Sans"/>
                <a:sym typeface="Noto Sans"/>
              </a:defRPr>
            </a:pPr>
            <a:r>
              <a:t>Es normal que te sientas así, sigue adelante con el curso. </a:t>
            </a:r>
            <a:endParaRPr sz="1900">
              <a:solidFill>
                <a:srgbClr val="113D5C"/>
              </a:solidFill>
              <a:latin typeface="Noto Sans"/>
              <a:ea typeface="Noto Sans"/>
              <a:cs typeface="Noto Sans"/>
              <a:sym typeface="Noto Sans"/>
            </a:endParaRPr>
          </a:p>
          <a:p>
            <a:pPr indent="-349250" lvl="0" marL="179999" rtl="0" algn="l">
              <a:lnSpc>
                <a:spcPct val="150000"/>
              </a:lnSpc>
              <a:spcBef>
                <a:spcPts val="1000"/>
              </a:spcBef>
              <a:spcAft>
                <a:spcPts val="0"/>
              </a:spcAft>
              <a:buClr>
                <a:srgbClr val="113D5C"/>
              </a:buClr>
              <a:buSzPts val="1900"/>
              <a:buFont typeface="Noto Sans"/>
              <a:buChar char="●"/>
              <a:defRPr sz="1900">
                <a:solidFill>
                  <a:srgbClr val="113D5C"/>
                </a:solidFill>
                <a:latin typeface="Noto Sans"/>
                <a:ea typeface="Noto Sans"/>
                <a:cs typeface="Noto Sans"/>
                <a:sym typeface="Noto Sans"/>
              </a:defRPr>
            </a:pPr>
            <a:r>
              <a:t>Entiendo que pueda parecer algo nuevo. ¿Puedes compartir más información sobre los problemas con los que estás luchando? </a:t>
            </a:r>
            <a:endParaRPr sz="1900">
              <a:solidFill>
                <a:srgbClr val="113D5C"/>
              </a:solidFill>
              <a:latin typeface="Noto Sans"/>
              <a:ea typeface="Noto Sans"/>
              <a:cs typeface="Noto Sans"/>
              <a:sym typeface="Noto Sans"/>
            </a:endParaRPr>
          </a:p>
          <a:p>
            <a:pPr indent="0" lvl="0" marL="0" rtl="0" algn="l">
              <a:lnSpc>
                <a:spcPct val="150000"/>
              </a:lnSpc>
              <a:spcBef>
                <a:spcPts val="1000"/>
              </a:spcBef>
              <a:spcAft>
                <a:spcPts val="1000"/>
              </a:spcAft>
              <a:buNone/>
            </a:pPr>
            <a:endParaRPr sz="1900">
              <a:solidFill>
                <a:srgbClr val="113D5C"/>
              </a:solidFill>
              <a:latin typeface="Noto Sans"/>
              <a:ea typeface="Noto Sans"/>
              <a:cs typeface="Noto Sans"/>
              <a:sym typeface="Noto Sans"/>
            </a:endParaRPr>
          </a:p>
        </p:txBody>
      </p:sp>
      <p:sp>
        <p:nvSpPr>
          <p:cNvPr id="1602" name="Google Shape;1602;p160"/>
          <p:cNvSpPr/>
          <p:nvPr/>
        </p:nvSpPr>
        <p:spPr>
          <a:xfrm rot="-5400000">
            <a:off x="1921050" y="-1719825"/>
            <a:ext cx="480900" cy="43230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1603" name="Google Shape;1603;p160"/>
          <p:cNvSpPr txBox="1"/>
          <p:nvPr/>
        </p:nvSpPr>
        <p:spPr>
          <a:xfrm>
            <a:off x="286225" y="197500"/>
            <a:ext cx="66333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Cuestionario Sorpresa A-E-C-P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7" name="Shape 1607"/>
        <p:cNvGrpSpPr/>
        <p:nvPr/>
      </p:nvGrpSpPr>
      <p:grpSpPr>
        <a:xfrm>
          <a:off x="0" y="0"/>
          <a:ext cx="0" cy="0"/>
          <a:chOff x="0" y="0"/>
          <a:chExt cx="0" cy="0"/>
        </a:xfrm>
      </p:grpSpPr>
      <p:sp>
        <p:nvSpPr>
          <p:cNvPr id="1608" name="Google Shape;1608;p161"/>
          <p:cNvSpPr txBox="1"/>
          <p:nvPr/>
        </p:nvSpPr>
        <p:spPr>
          <a:xfrm>
            <a:off x="269600" y="972075"/>
            <a:ext cx="7962000" cy="27756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1700">
                <a:solidFill>
                  <a:srgbClr val="DB3514"/>
                </a:solidFill>
              </a:defRPr>
            </a:pPr>
            <a:r>
              <a:t>Padre, madre o cuidador: Creo que este curso no está relacionado con mi vida y mis problemas. </a:t>
            </a:r>
            <a:endParaRPr b="1" sz="1700">
              <a:solidFill>
                <a:srgbClr val="DB3514"/>
              </a:solidFill>
            </a:endParaRPr>
          </a:p>
          <a:p>
            <a:pPr indent="0" lvl="0" marL="0" marR="0" rtl="0" algn="l">
              <a:lnSpc>
                <a:spcPct val="100000"/>
              </a:lnSpc>
              <a:spcBef>
                <a:spcPts val="0"/>
              </a:spcBef>
              <a:spcAft>
                <a:spcPts val="0"/>
              </a:spcAft>
              <a:buClr>
                <a:srgbClr val="000000"/>
              </a:buClr>
              <a:buSzPts val="1400"/>
              <a:buFont typeface="Arial"/>
              <a:buNone/>
            </a:pPr>
            <a:endParaRPr b="1" sz="1700">
              <a:solidFill>
                <a:srgbClr val="DB3514"/>
              </a:solidFill>
            </a:endParaRPr>
          </a:p>
          <a:p>
            <a:pPr indent="0" lvl="0" marL="0" marR="0" rtl="0" algn="l">
              <a:lnSpc>
                <a:spcPct val="150000"/>
              </a:lnSpc>
              <a:spcBef>
                <a:spcPts val="0"/>
              </a:spcBef>
              <a:spcAft>
                <a:spcPts val="0"/>
              </a:spcAft>
              <a:buNone/>
            </a:pPr>
            <a:endParaRPr sz="1600">
              <a:solidFill>
                <a:schemeClr val="accent5"/>
              </a:solidFill>
            </a:endParaRPr>
          </a:p>
          <a:p>
            <a:pPr indent="-349250" lvl="0" marL="179999" rtl="0" algn="l">
              <a:lnSpc>
                <a:spcPct val="150000"/>
              </a:lnSpc>
              <a:spcBef>
                <a:spcPts val="0"/>
              </a:spcBef>
              <a:spcAft>
                <a:spcPts val="0"/>
              </a:spcAft>
              <a:buClr>
                <a:srgbClr val="00969B"/>
              </a:buClr>
              <a:buSzPts val="1900"/>
              <a:buFont typeface="Noto Sans"/>
              <a:buChar char="●"/>
              <a:defRPr sz="1900">
                <a:solidFill>
                  <a:srgbClr val="00969B"/>
                </a:solidFill>
                <a:latin typeface="Noto Sans"/>
                <a:ea typeface="Noto Sans"/>
                <a:cs typeface="Noto Sans"/>
                <a:sym typeface="Noto Sans"/>
              </a:defRPr>
            </a:pPr>
            <a:r>
              <a:t>Entiendo que pueda parecer algo nuevo. ¿Puedes compartir más información sobre los problemas con los que estás luchando? 	</a:t>
            </a:r>
            <a:endParaRPr sz="1900">
              <a:solidFill>
                <a:srgbClr val="00969B"/>
              </a:solidFill>
              <a:latin typeface="Noto Sans"/>
              <a:ea typeface="Noto Sans"/>
              <a:cs typeface="Noto Sans"/>
              <a:sym typeface="Noto Sans"/>
            </a:endParaRPr>
          </a:p>
          <a:p>
            <a:pPr indent="0" lvl="0" marL="228600" rtl="0" algn="l">
              <a:spcBef>
                <a:spcPts val="1000"/>
              </a:spcBef>
              <a:spcAft>
                <a:spcPts val="1000"/>
              </a:spcAft>
              <a:buNone/>
              <a:defRPr i="1" sz="1700">
                <a:solidFill>
                  <a:srgbClr val="113D5C"/>
                </a:solidFill>
                <a:latin typeface="Noto Sans"/>
                <a:ea typeface="Noto Sans"/>
                <a:cs typeface="Noto Sans"/>
                <a:sym typeface="Noto Sans"/>
              </a:defRPr>
            </a:pPr>
            <a:r>
              <a:t>Si los participantes sienten que los conceptos del programa están desconectados de su vida, no pasa nada. Explorar sus luchas puede ayudar a reducir esa distancia y hacer que el programa sea más relevante para sus experiencias.</a:t>
            </a:r>
            <a:endParaRPr i="1" sz="1700">
              <a:solidFill>
                <a:srgbClr val="113D5C"/>
              </a:solidFill>
              <a:latin typeface="Noto Sans"/>
              <a:ea typeface="Noto Sans"/>
              <a:cs typeface="Noto Sans"/>
              <a:sym typeface="Noto Sans"/>
            </a:endParaRPr>
          </a:p>
        </p:txBody>
      </p:sp>
      <p:sp>
        <p:nvSpPr>
          <p:cNvPr id="1609" name="Google Shape;1609;p161"/>
          <p:cNvSpPr/>
          <p:nvPr/>
        </p:nvSpPr>
        <p:spPr>
          <a:xfrm rot="-5400000">
            <a:off x="1921050" y="-1719825"/>
            <a:ext cx="480900" cy="43230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1610" name="Google Shape;1610;p161"/>
          <p:cNvSpPr txBox="1"/>
          <p:nvPr/>
        </p:nvSpPr>
        <p:spPr>
          <a:xfrm>
            <a:off x="286225" y="197500"/>
            <a:ext cx="66333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Cuestionario Sorpresa A-E-C-P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54"/>
          <p:cNvSpPr txBox="1"/>
          <p:nvPr/>
        </p:nvSpPr>
        <p:spPr>
          <a:xfrm>
            <a:off x="1377738" y="1869318"/>
            <a:ext cx="1089300" cy="808200"/>
          </a:xfrm>
          <a:prstGeom prst="rect">
            <a:avLst/>
          </a:prstGeom>
          <a:noFill/>
          <a:ln>
            <a:noFill/>
          </a:ln>
        </p:spPr>
        <p:txBody>
          <a:bodyPr anchorCtr="0" anchor="t" bIns="34275" lIns="68550" spcFirstLastPara="1" rIns="68550" wrap="square" tIns="34275">
            <a:spAutoFit/>
          </a:bodyPr>
          <a:lstStyle/>
          <a:p>
            <a:pPr indent="0" lvl="0" marL="0" marR="0" rtl="0" algn="ctr">
              <a:lnSpc>
                <a:spcPct val="100000"/>
              </a:lnSpc>
              <a:spcBef>
                <a:spcPts val="0"/>
              </a:spcBef>
              <a:spcAft>
                <a:spcPts val="0"/>
              </a:spcAft>
              <a:buClr>
                <a:srgbClr val="000000"/>
              </a:buClr>
              <a:buSzPts val="1200"/>
              <a:buFont typeface="Arial"/>
              <a:buNone/>
              <a:defRPr sz="1200">
                <a:solidFill>
                  <a:srgbClr val="123D5D"/>
                </a:solidFill>
                <a:latin typeface="Arial"/>
                <a:ea typeface="Arial"/>
                <a:cs typeface="Arial"/>
                <a:sym typeface="Arial"/>
              </a:defRPr>
            </a:pPr>
            <a:r>
              <a:t>optimizar el desarrollo infantil temprano</a:t>
            </a:r>
            <a:endParaRPr b="0" i="0" sz="1200" u="none" cap="none" strike="noStrike">
              <a:solidFill>
                <a:srgbClr val="123D5D"/>
              </a:solidFill>
              <a:latin typeface="Arial"/>
              <a:ea typeface="Arial"/>
              <a:cs typeface="Arial"/>
              <a:sym typeface="Arial"/>
            </a:endParaRPr>
          </a:p>
        </p:txBody>
      </p:sp>
      <p:sp>
        <p:nvSpPr>
          <p:cNvPr id="362" name="Google Shape;362;p54"/>
          <p:cNvSpPr txBox="1"/>
          <p:nvPr/>
        </p:nvSpPr>
        <p:spPr>
          <a:xfrm>
            <a:off x="286222" y="197506"/>
            <a:ext cx="8857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sz="2400">
                <a:solidFill>
                  <a:schemeClr val="lt1"/>
                </a:solidFill>
                <a:latin typeface="Arial"/>
                <a:ea typeface="Arial"/>
                <a:cs typeface="Arial"/>
                <a:sym typeface="Arial"/>
              </a:defRPr>
            </a:pPr>
            <a:r>
              <a:t>¿Por qué apoyar a los padres, madres y cuidadores?</a:t>
            </a:r>
            <a:endParaRPr b="0" i="0" sz="1400" u="none" cap="none" strike="noStrike">
              <a:solidFill>
                <a:srgbClr val="000000"/>
              </a:solidFill>
              <a:latin typeface="Arial"/>
              <a:ea typeface="Arial"/>
              <a:cs typeface="Arial"/>
              <a:sym typeface="Arial"/>
            </a:endParaRPr>
          </a:p>
        </p:txBody>
      </p:sp>
      <p:sp>
        <p:nvSpPr>
          <p:cNvPr id="363" name="Google Shape;363;p54"/>
          <p:cNvSpPr txBox="1"/>
          <p:nvPr/>
        </p:nvSpPr>
        <p:spPr>
          <a:xfrm>
            <a:off x="6370620" y="1869318"/>
            <a:ext cx="1310700" cy="808200"/>
          </a:xfrm>
          <a:prstGeom prst="rect">
            <a:avLst/>
          </a:prstGeom>
          <a:noFill/>
          <a:ln>
            <a:noFill/>
          </a:ln>
        </p:spPr>
        <p:txBody>
          <a:bodyPr anchorCtr="0" anchor="t" bIns="34275" lIns="68550" spcFirstLastPara="1" rIns="68550" wrap="square" tIns="34275">
            <a:spAutoFit/>
          </a:bodyPr>
          <a:lstStyle/>
          <a:p>
            <a:pPr indent="0" lvl="0" marL="0" marR="0" rtl="0" algn="ctr">
              <a:lnSpc>
                <a:spcPct val="100000"/>
              </a:lnSpc>
              <a:spcBef>
                <a:spcPts val="0"/>
              </a:spcBef>
              <a:spcAft>
                <a:spcPts val="0"/>
              </a:spcAft>
              <a:buClr>
                <a:srgbClr val="000000"/>
              </a:buClr>
              <a:buSzPts val="1200"/>
              <a:buFont typeface="Arial"/>
              <a:buNone/>
              <a:defRPr sz="1200">
                <a:solidFill>
                  <a:srgbClr val="123D5D"/>
                </a:solidFill>
                <a:latin typeface="Arial"/>
                <a:ea typeface="Arial"/>
                <a:cs typeface="Arial"/>
                <a:sym typeface="Arial"/>
              </a:defRPr>
            </a:pPr>
            <a:r>
              <a:t>mejorar la salud mental de padres, madres, cuidadores y sus niños, niñas o adolescentes</a:t>
            </a:r>
            <a:endParaRPr b="0" i="0" sz="1200" u="none" cap="none" strike="noStrike">
              <a:solidFill>
                <a:srgbClr val="123D5D"/>
              </a:solidFill>
              <a:latin typeface="Arial"/>
              <a:ea typeface="Arial"/>
              <a:cs typeface="Arial"/>
              <a:sym typeface="Arial"/>
            </a:endParaRPr>
          </a:p>
        </p:txBody>
      </p:sp>
      <p:sp>
        <p:nvSpPr>
          <p:cNvPr id="364" name="Google Shape;364;p54"/>
          <p:cNvSpPr txBox="1"/>
          <p:nvPr/>
        </p:nvSpPr>
        <p:spPr>
          <a:xfrm>
            <a:off x="3908698" y="1869318"/>
            <a:ext cx="1427100" cy="1177500"/>
          </a:xfrm>
          <a:prstGeom prst="rect">
            <a:avLst/>
          </a:prstGeom>
          <a:noFill/>
          <a:ln>
            <a:noFill/>
          </a:ln>
        </p:spPr>
        <p:txBody>
          <a:bodyPr anchorCtr="0" anchor="t" bIns="34275" lIns="68550" spcFirstLastPara="1" rIns="68550" wrap="square" tIns="34275">
            <a:spAutoFit/>
          </a:bodyPr>
          <a:lstStyle/>
          <a:p>
            <a:pPr indent="0" lvl="0" marL="0" marR="0" rtl="0" algn="ctr">
              <a:lnSpc>
                <a:spcPct val="100000"/>
              </a:lnSpc>
              <a:spcBef>
                <a:spcPts val="0"/>
              </a:spcBef>
              <a:spcAft>
                <a:spcPts val="0"/>
              </a:spcAft>
              <a:buClr>
                <a:srgbClr val="000000"/>
              </a:buClr>
              <a:buSzPts val="1200"/>
              <a:buFont typeface="Arial"/>
              <a:buNone/>
              <a:defRPr sz="1200">
                <a:solidFill>
                  <a:srgbClr val="123D5D"/>
                </a:solidFill>
                <a:latin typeface="Arial"/>
                <a:ea typeface="Arial"/>
                <a:cs typeface="Arial"/>
                <a:sym typeface="Arial"/>
              </a:defRPr>
            </a:pPr>
            <a:r>
              <a:t>interrumpir el ciclo de violencia y abandono, incluida la perpetración de violencia a futuro</a:t>
            </a:r>
            <a:endParaRPr b="0" i="0" sz="1200" u="none" cap="none" strike="noStrike">
              <a:solidFill>
                <a:srgbClr val="123D5D"/>
              </a:solidFill>
              <a:latin typeface="Arial"/>
              <a:ea typeface="Arial"/>
              <a:cs typeface="Arial"/>
              <a:sym typeface="Arial"/>
            </a:endParaRPr>
          </a:p>
        </p:txBody>
      </p:sp>
      <p:sp>
        <p:nvSpPr>
          <p:cNvPr id="365" name="Google Shape;365;p54"/>
          <p:cNvSpPr txBox="1"/>
          <p:nvPr/>
        </p:nvSpPr>
        <p:spPr>
          <a:xfrm>
            <a:off x="2520235" y="3214001"/>
            <a:ext cx="1310700" cy="992700"/>
          </a:xfrm>
          <a:prstGeom prst="rect">
            <a:avLst/>
          </a:prstGeom>
          <a:noFill/>
          <a:ln>
            <a:noFill/>
          </a:ln>
        </p:spPr>
        <p:txBody>
          <a:bodyPr anchorCtr="0" anchor="t" bIns="34275" lIns="68550" spcFirstLastPara="1" rIns="68550" wrap="square" tIns="34275">
            <a:spAutoFit/>
          </a:bodyPr>
          <a:lstStyle/>
          <a:p>
            <a:pPr indent="0" lvl="0" marL="0" marR="0" rtl="0" algn="ctr">
              <a:lnSpc>
                <a:spcPct val="100000"/>
              </a:lnSpc>
              <a:spcBef>
                <a:spcPts val="0"/>
              </a:spcBef>
              <a:spcAft>
                <a:spcPts val="0"/>
              </a:spcAft>
              <a:buClr>
                <a:srgbClr val="000000"/>
              </a:buClr>
              <a:buSzPts val="1200"/>
              <a:buFont typeface="Arial"/>
              <a:buNone/>
              <a:defRPr sz="1200">
                <a:solidFill>
                  <a:srgbClr val="123D5D"/>
                </a:solidFill>
                <a:latin typeface="Arial"/>
                <a:ea typeface="Arial"/>
                <a:cs typeface="Arial"/>
                <a:sym typeface="Arial"/>
              </a:defRPr>
            </a:pPr>
            <a:r>
              <a:t>mejorar las interacciones positivas de los cuidadores y los adolescentes</a:t>
            </a:r>
            <a:endParaRPr b="0" i="0" sz="1200" u="none" cap="none" strike="noStrike">
              <a:solidFill>
                <a:srgbClr val="123D5D"/>
              </a:solidFill>
              <a:latin typeface="Arial"/>
              <a:ea typeface="Arial"/>
              <a:cs typeface="Arial"/>
              <a:sym typeface="Arial"/>
            </a:endParaRPr>
          </a:p>
        </p:txBody>
      </p:sp>
      <p:sp>
        <p:nvSpPr>
          <p:cNvPr id="366" name="Google Shape;366;p54"/>
          <p:cNvSpPr txBox="1"/>
          <p:nvPr/>
        </p:nvSpPr>
        <p:spPr>
          <a:xfrm>
            <a:off x="5290035" y="3214001"/>
            <a:ext cx="1123500" cy="808200"/>
          </a:xfrm>
          <a:prstGeom prst="rect">
            <a:avLst/>
          </a:prstGeom>
          <a:noFill/>
          <a:ln>
            <a:noFill/>
          </a:ln>
        </p:spPr>
        <p:txBody>
          <a:bodyPr anchorCtr="0" anchor="t" bIns="34275" lIns="68550" spcFirstLastPara="1" rIns="68550" wrap="square" tIns="34275">
            <a:spAutoFit/>
          </a:bodyPr>
          <a:lstStyle/>
          <a:p>
            <a:pPr indent="0" lvl="0" marL="0" marR="0" rtl="0" algn="ctr">
              <a:lnSpc>
                <a:spcPct val="100000"/>
              </a:lnSpc>
              <a:spcBef>
                <a:spcPts val="0"/>
              </a:spcBef>
              <a:spcAft>
                <a:spcPts val="0"/>
              </a:spcAft>
              <a:buClr>
                <a:srgbClr val="000000"/>
              </a:buClr>
              <a:buSzPts val="1200"/>
              <a:buFont typeface="Arial"/>
              <a:buNone/>
              <a:defRPr sz="1200">
                <a:solidFill>
                  <a:srgbClr val="123D5D"/>
                </a:solidFill>
                <a:latin typeface="Arial"/>
                <a:ea typeface="Arial"/>
                <a:cs typeface="Arial"/>
                <a:sym typeface="Arial"/>
              </a:defRPr>
            </a:pPr>
            <a:r>
              <a:t>aumentar el número de visitas de chequeos médicos rutinarios</a:t>
            </a:r>
            <a:endParaRPr b="0" i="0" sz="1200" u="none" cap="none" strike="noStrike">
              <a:solidFill>
                <a:srgbClr val="123D5D"/>
              </a:solidFill>
              <a:latin typeface="Arial"/>
              <a:ea typeface="Arial"/>
              <a:cs typeface="Arial"/>
              <a:sym typeface="Arial"/>
            </a:endParaRPr>
          </a:p>
        </p:txBody>
      </p:sp>
      <p:sp>
        <p:nvSpPr>
          <p:cNvPr id="367" name="Google Shape;367;p54"/>
          <p:cNvSpPr txBox="1"/>
          <p:nvPr/>
        </p:nvSpPr>
        <p:spPr>
          <a:xfrm>
            <a:off x="7617003" y="3214001"/>
            <a:ext cx="1310700" cy="1177500"/>
          </a:xfrm>
          <a:prstGeom prst="rect">
            <a:avLst/>
          </a:prstGeom>
          <a:noFill/>
          <a:ln>
            <a:noFill/>
          </a:ln>
        </p:spPr>
        <p:txBody>
          <a:bodyPr anchorCtr="0" anchor="t" bIns="34275" lIns="68550" spcFirstLastPara="1" rIns="68550" wrap="square" tIns="34275">
            <a:spAutoFit/>
          </a:bodyPr>
          <a:lstStyle/>
          <a:p>
            <a:pPr indent="0" lvl="0" marL="0" marR="0" rtl="0" algn="ctr">
              <a:lnSpc>
                <a:spcPct val="100000"/>
              </a:lnSpc>
              <a:spcBef>
                <a:spcPts val="0"/>
              </a:spcBef>
              <a:spcAft>
                <a:spcPts val="0"/>
              </a:spcAft>
              <a:buClr>
                <a:srgbClr val="000000"/>
              </a:buClr>
              <a:buSzPts val="1200"/>
              <a:buFont typeface="Arial"/>
              <a:buNone/>
              <a:defRPr sz="1200">
                <a:solidFill>
                  <a:srgbClr val="123D5D"/>
                </a:solidFill>
                <a:latin typeface="Arial"/>
                <a:ea typeface="Arial"/>
                <a:cs typeface="Arial"/>
                <a:sym typeface="Arial"/>
              </a:defRPr>
            </a:pPr>
            <a:r>
              <a:t>promover normas sociales positivas sobre la protección y la crianza de niños y niñas</a:t>
            </a:r>
            <a:endParaRPr b="0" i="0" sz="1200" u="none" cap="none" strike="noStrike">
              <a:solidFill>
                <a:srgbClr val="123D5D"/>
              </a:solidFill>
              <a:latin typeface="Arial"/>
              <a:ea typeface="Arial"/>
              <a:cs typeface="Arial"/>
              <a:sym typeface="Arial"/>
            </a:endParaRPr>
          </a:p>
        </p:txBody>
      </p:sp>
      <p:grpSp>
        <p:nvGrpSpPr>
          <p:cNvPr id="368" name="Google Shape;368;p54"/>
          <p:cNvGrpSpPr/>
          <p:nvPr/>
        </p:nvGrpSpPr>
        <p:grpSpPr>
          <a:xfrm>
            <a:off x="109295" y="2637616"/>
            <a:ext cx="1130400" cy="1384585"/>
            <a:chOff x="109295" y="2637616"/>
            <a:chExt cx="1130400" cy="1384585"/>
          </a:xfrm>
        </p:grpSpPr>
        <p:sp>
          <p:nvSpPr>
            <p:cNvPr id="369" name="Google Shape;369;p54"/>
            <p:cNvSpPr txBox="1"/>
            <p:nvPr/>
          </p:nvSpPr>
          <p:spPr>
            <a:xfrm>
              <a:off x="109295" y="3214001"/>
              <a:ext cx="1130400" cy="808200"/>
            </a:xfrm>
            <a:prstGeom prst="rect">
              <a:avLst/>
            </a:prstGeom>
            <a:noFill/>
            <a:ln>
              <a:noFill/>
            </a:ln>
          </p:spPr>
          <p:txBody>
            <a:bodyPr anchorCtr="0" anchor="t" bIns="34275" lIns="68550" spcFirstLastPara="1" rIns="68550" wrap="square" tIns="34275">
              <a:spAutoFit/>
            </a:bodyPr>
            <a:lstStyle/>
            <a:p>
              <a:pPr indent="0" lvl="0" marL="0" marR="0" rtl="0" algn="ctr">
                <a:lnSpc>
                  <a:spcPct val="100000"/>
                </a:lnSpc>
                <a:spcBef>
                  <a:spcPts val="0"/>
                </a:spcBef>
                <a:spcAft>
                  <a:spcPts val="0"/>
                </a:spcAft>
                <a:buClr>
                  <a:srgbClr val="000000"/>
                </a:buClr>
                <a:buSzPts val="1200"/>
                <a:buFont typeface="Arial"/>
                <a:buNone/>
                <a:defRPr sz="1200">
                  <a:solidFill>
                    <a:srgbClr val="123D5D"/>
                  </a:solidFill>
                  <a:latin typeface="Arial"/>
                  <a:ea typeface="Arial"/>
                  <a:cs typeface="Arial"/>
                  <a:sym typeface="Arial"/>
                </a:defRPr>
              </a:pPr>
              <a:r>
                <a:t>mejorar el crecimiento y la nutrición</a:t>
              </a:r>
              <a:endParaRPr b="0" i="0" sz="1200" u="none" cap="none" strike="noStrike">
                <a:solidFill>
                  <a:srgbClr val="123D5D"/>
                </a:solidFill>
                <a:latin typeface="Arial"/>
                <a:ea typeface="Arial"/>
                <a:cs typeface="Arial"/>
                <a:sym typeface="Arial"/>
              </a:endParaRPr>
            </a:p>
          </p:txBody>
        </p:sp>
        <p:grpSp>
          <p:nvGrpSpPr>
            <p:cNvPr id="370" name="Google Shape;370;p54"/>
            <p:cNvGrpSpPr/>
            <p:nvPr/>
          </p:nvGrpSpPr>
          <p:grpSpPr>
            <a:xfrm>
              <a:off x="412933" y="2637616"/>
              <a:ext cx="523200" cy="523200"/>
              <a:chOff x="5185926" y="1986615"/>
              <a:chExt cx="523200" cy="523200"/>
            </a:xfrm>
          </p:grpSpPr>
          <p:sp>
            <p:nvSpPr>
              <p:cNvPr id="371" name="Google Shape;371;p54"/>
              <p:cNvSpPr/>
              <p:nvPr/>
            </p:nvSpPr>
            <p:spPr>
              <a:xfrm>
                <a:off x="5185926" y="1986615"/>
                <a:ext cx="523200" cy="523200"/>
              </a:xfrm>
              <a:prstGeom prst="ellipse">
                <a:avLst/>
              </a:prstGeom>
              <a:solidFill>
                <a:srgbClr val="FCAD1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pic>
            <p:nvPicPr>
              <p:cNvPr descr="Apple with solid fill" id="372" name="Google Shape;372;p54"/>
              <p:cNvPicPr preferRelativeResize="0"/>
              <p:nvPr/>
            </p:nvPicPr>
            <p:blipFill rotWithShape="1">
              <a:blip r:embed="rId3">
                <a:alphaModFix/>
              </a:blip>
              <a:srcRect b="0" l="0" r="0" t="0"/>
              <a:stretch/>
            </p:blipFill>
            <p:spPr>
              <a:xfrm>
                <a:off x="5281132" y="2070668"/>
                <a:ext cx="328006" cy="328006"/>
              </a:xfrm>
              <a:prstGeom prst="rect">
                <a:avLst/>
              </a:prstGeom>
              <a:noFill/>
              <a:ln>
                <a:noFill/>
              </a:ln>
            </p:spPr>
          </p:pic>
        </p:grpSp>
      </p:grpSp>
      <p:grpSp>
        <p:nvGrpSpPr>
          <p:cNvPr id="373" name="Google Shape;373;p54"/>
          <p:cNvGrpSpPr/>
          <p:nvPr/>
        </p:nvGrpSpPr>
        <p:grpSpPr>
          <a:xfrm>
            <a:off x="1660771" y="1314418"/>
            <a:ext cx="523200" cy="523200"/>
            <a:chOff x="8015978" y="1986615"/>
            <a:chExt cx="523200" cy="523200"/>
          </a:xfrm>
        </p:grpSpPr>
        <p:sp>
          <p:nvSpPr>
            <p:cNvPr id="374" name="Google Shape;374;p54"/>
            <p:cNvSpPr/>
            <p:nvPr/>
          </p:nvSpPr>
          <p:spPr>
            <a:xfrm>
              <a:off x="8015978" y="1986615"/>
              <a:ext cx="523200" cy="523200"/>
            </a:xfrm>
            <a:prstGeom prst="ellipse">
              <a:avLst/>
            </a:prstGeom>
            <a:solidFill>
              <a:srgbClr val="0094D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pic>
          <p:nvPicPr>
            <p:cNvPr descr="Puppet with solid fill" id="375" name="Google Shape;375;p54"/>
            <p:cNvPicPr preferRelativeResize="0"/>
            <p:nvPr/>
          </p:nvPicPr>
          <p:blipFill rotWithShape="1">
            <a:blip r:embed="rId4">
              <a:alphaModFix/>
            </a:blip>
            <a:srcRect b="0" l="0" r="0" t="0"/>
            <a:stretch/>
          </p:blipFill>
          <p:spPr>
            <a:xfrm>
              <a:off x="8117651" y="2109298"/>
              <a:ext cx="299998" cy="299999"/>
            </a:xfrm>
            <a:prstGeom prst="rect">
              <a:avLst/>
            </a:prstGeom>
            <a:noFill/>
            <a:ln>
              <a:noFill/>
            </a:ln>
          </p:spPr>
        </p:pic>
      </p:grpSp>
      <p:grpSp>
        <p:nvGrpSpPr>
          <p:cNvPr id="376" name="Google Shape;376;p54"/>
          <p:cNvGrpSpPr/>
          <p:nvPr/>
        </p:nvGrpSpPr>
        <p:grpSpPr>
          <a:xfrm>
            <a:off x="2926252" y="2637616"/>
            <a:ext cx="523200" cy="523200"/>
            <a:chOff x="2926252" y="2671469"/>
            <a:chExt cx="523200" cy="523200"/>
          </a:xfrm>
        </p:grpSpPr>
        <p:sp>
          <p:nvSpPr>
            <p:cNvPr id="377" name="Google Shape;377;p54"/>
            <p:cNvSpPr/>
            <p:nvPr/>
          </p:nvSpPr>
          <p:spPr>
            <a:xfrm>
              <a:off x="2926252" y="2671469"/>
              <a:ext cx="523200" cy="523200"/>
            </a:xfrm>
            <a:prstGeom prst="ellipse">
              <a:avLst/>
            </a:prstGeom>
            <a:solidFill>
              <a:srgbClr val="DB351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pic>
          <p:nvPicPr>
            <p:cNvPr descr="Woman with kid with solid fill" id="378" name="Google Shape;378;p54"/>
            <p:cNvPicPr preferRelativeResize="0"/>
            <p:nvPr/>
          </p:nvPicPr>
          <p:blipFill rotWithShape="1">
            <a:blip r:embed="rId5">
              <a:alphaModFix/>
            </a:blip>
            <a:srcRect b="0" l="0" r="0" t="0"/>
            <a:stretch/>
          </p:blipFill>
          <p:spPr>
            <a:xfrm>
              <a:off x="3005445" y="2739339"/>
              <a:ext cx="369380" cy="369380"/>
            </a:xfrm>
            <a:prstGeom prst="rect">
              <a:avLst/>
            </a:prstGeom>
            <a:noFill/>
            <a:ln>
              <a:noFill/>
            </a:ln>
          </p:spPr>
        </p:pic>
      </p:grpSp>
      <p:grpSp>
        <p:nvGrpSpPr>
          <p:cNvPr id="379" name="Google Shape;379;p54"/>
          <p:cNvGrpSpPr/>
          <p:nvPr/>
        </p:nvGrpSpPr>
        <p:grpSpPr>
          <a:xfrm>
            <a:off x="4360694" y="1314418"/>
            <a:ext cx="523200" cy="523200"/>
            <a:chOff x="4240975" y="2951966"/>
            <a:chExt cx="523200" cy="523200"/>
          </a:xfrm>
        </p:grpSpPr>
        <p:sp>
          <p:nvSpPr>
            <p:cNvPr id="380" name="Google Shape;380;p54"/>
            <p:cNvSpPr/>
            <p:nvPr/>
          </p:nvSpPr>
          <p:spPr>
            <a:xfrm>
              <a:off x="4240975" y="2951966"/>
              <a:ext cx="523200" cy="523200"/>
            </a:xfrm>
            <a:prstGeom prst="ellipse">
              <a:avLst/>
            </a:prstGeom>
            <a:solidFill>
              <a:srgbClr val="FCAD1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pic>
          <p:nvPicPr>
            <p:cNvPr id="381" name="Google Shape;381;p54"/>
            <p:cNvPicPr preferRelativeResize="0"/>
            <p:nvPr/>
          </p:nvPicPr>
          <p:blipFill rotWithShape="1">
            <a:blip r:embed="rId6">
              <a:alphaModFix/>
            </a:blip>
            <a:srcRect b="0" l="0" r="0" t="0"/>
            <a:stretch/>
          </p:blipFill>
          <p:spPr>
            <a:xfrm>
              <a:off x="4328371" y="3039462"/>
              <a:ext cx="369030" cy="390262"/>
            </a:xfrm>
            <a:prstGeom prst="rect">
              <a:avLst/>
            </a:prstGeom>
            <a:noFill/>
            <a:ln>
              <a:noFill/>
            </a:ln>
          </p:spPr>
        </p:pic>
      </p:grpSp>
      <p:grpSp>
        <p:nvGrpSpPr>
          <p:cNvPr id="382" name="Google Shape;382;p54"/>
          <p:cNvGrpSpPr/>
          <p:nvPr/>
        </p:nvGrpSpPr>
        <p:grpSpPr>
          <a:xfrm>
            <a:off x="5591656" y="2637616"/>
            <a:ext cx="523200" cy="523200"/>
            <a:chOff x="8015978" y="1034115"/>
            <a:chExt cx="523200" cy="523200"/>
          </a:xfrm>
        </p:grpSpPr>
        <p:sp>
          <p:nvSpPr>
            <p:cNvPr id="383" name="Google Shape;383;p54"/>
            <p:cNvSpPr/>
            <p:nvPr/>
          </p:nvSpPr>
          <p:spPr>
            <a:xfrm>
              <a:off x="8015978" y="1034115"/>
              <a:ext cx="523200" cy="523200"/>
            </a:xfrm>
            <a:prstGeom prst="ellipse">
              <a:avLst/>
            </a:prstGeom>
            <a:solidFill>
              <a:srgbClr val="0094D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pic>
          <p:nvPicPr>
            <p:cNvPr descr="Medical with solid fill" id="384" name="Google Shape;384;p54"/>
            <p:cNvPicPr preferRelativeResize="0"/>
            <p:nvPr/>
          </p:nvPicPr>
          <p:blipFill rotWithShape="1">
            <a:blip r:embed="rId7">
              <a:alphaModFix/>
            </a:blip>
            <a:srcRect b="0" l="0" r="0" t="0"/>
            <a:stretch/>
          </p:blipFill>
          <p:spPr>
            <a:xfrm>
              <a:off x="8099804" y="1126864"/>
              <a:ext cx="352974" cy="352974"/>
            </a:xfrm>
            <a:prstGeom prst="rect">
              <a:avLst/>
            </a:prstGeom>
            <a:noFill/>
            <a:ln>
              <a:noFill/>
            </a:ln>
          </p:spPr>
        </p:pic>
      </p:grpSp>
      <p:grpSp>
        <p:nvGrpSpPr>
          <p:cNvPr id="385" name="Google Shape;385;p54"/>
          <p:cNvGrpSpPr/>
          <p:nvPr/>
        </p:nvGrpSpPr>
        <p:grpSpPr>
          <a:xfrm>
            <a:off x="6788742" y="1314418"/>
            <a:ext cx="523200" cy="523200"/>
            <a:chOff x="8015978" y="2951966"/>
            <a:chExt cx="523200" cy="523200"/>
          </a:xfrm>
        </p:grpSpPr>
        <p:sp>
          <p:nvSpPr>
            <p:cNvPr id="386" name="Google Shape;386;p54"/>
            <p:cNvSpPr/>
            <p:nvPr/>
          </p:nvSpPr>
          <p:spPr>
            <a:xfrm>
              <a:off x="8015978" y="2951966"/>
              <a:ext cx="523200" cy="523200"/>
            </a:xfrm>
            <a:prstGeom prst="ellipse">
              <a:avLst/>
            </a:prstGeom>
            <a:solidFill>
              <a:srgbClr val="DB361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pic>
          <p:nvPicPr>
            <p:cNvPr descr="Left Brain with solid fill" id="387" name="Google Shape;387;p54"/>
            <p:cNvPicPr preferRelativeResize="0"/>
            <p:nvPr/>
          </p:nvPicPr>
          <p:blipFill rotWithShape="1">
            <a:blip r:embed="rId8">
              <a:alphaModFix/>
            </a:blip>
            <a:srcRect b="0" l="0" r="0" t="0"/>
            <a:stretch/>
          </p:blipFill>
          <p:spPr>
            <a:xfrm>
              <a:off x="8117651" y="3034470"/>
              <a:ext cx="358212" cy="358212"/>
            </a:xfrm>
            <a:prstGeom prst="rect">
              <a:avLst/>
            </a:prstGeom>
            <a:noFill/>
            <a:ln>
              <a:noFill/>
            </a:ln>
          </p:spPr>
        </p:pic>
      </p:grpSp>
      <p:grpSp>
        <p:nvGrpSpPr>
          <p:cNvPr id="388" name="Google Shape;388;p54"/>
          <p:cNvGrpSpPr/>
          <p:nvPr/>
        </p:nvGrpSpPr>
        <p:grpSpPr>
          <a:xfrm>
            <a:off x="7995449" y="2637616"/>
            <a:ext cx="523200" cy="523200"/>
            <a:chOff x="7071027" y="1986615"/>
            <a:chExt cx="523200" cy="523200"/>
          </a:xfrm>
        </p:grpSpPr>
        <p:sp>
          <p:nvSpPr>
            <p:cNvPr id="389" name="Google Shape;389;p54"/>
            <p:cNvSpPr/>
            <p:nvPr/>
          </p:nvSpPr>
          <p:spPr>
            <a:xfrm>
              <a:off x="7071027" y="1986615"/>
              <a:ext cx="523200" cy="523200"/>
            </a:xfrm>
            <a:prstGeom prst="ellipse">
              <a:avLst/>
            </a:prstGeom>
            <a:solidFill>
              <a:srgbClr val="FCAD1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pic>
          <p:nvPicPr>
            <p:cNvPr descr="Lights On with solid fill" id="390" name="Google Shape;390;p54"/>
            <p:cNvPicPr preferRelativeResize="0"/>
            <p:nvPr/>
          </p:nvPicPr>
          <p:blipFill rotWithShape="1">
            <a:blip r:embed="rId9">
              <a:alphaModFix/>
            </a:blip>
            <a:srcRect b="0" l="0" r="0" t="0"/>
            <a:stretch/>
          </p:blipFill>
          <p:spPr>
            <a:xfrm>
              <a:off x="7157529" y="2073872"/>
              <a:ext cx="346985" cy="346985"/>
            </a:xfrm>
            <a:prstGeom prst="rect">
              <a:avLst/>
            </a:prstGeom>
            <a:noFill/>
            <a:ln>
              <a:noFill/>
            </a:ln>
          </p:spPr>
        </p:pic>
      </p:grpSp>
      <p:sp>
        <p:nvSpPr>
          <p:cNvPr id="391" name="Google Shape;391;p54"/>
          <p:cNvSpPr/>
          <p:nvPr/>
        </p:nvSpPr>
        <p:spPr>
          <a:xfrm rot="-5400000">
            <a:off x="2040900" y="-1839675"/>
            <a:ext cx="480900" cy="4562700"/>
          </a:xfrm>
          <a:prstGeom prst="round2SameRect">
            <a:avLst>
              <a:gd fmla="val 0" name="adj1"/>
              <a:gd fmla="val 46007"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392" name="Google Shape;392;p54"/>
          <p:cNvSpPr txBox="1"/>
          <p:nvPr/>
        </p:nvSpPr>
        <p:spPr>
          <a:xfrm>
            <a:off x="286223" y="197500"/>
            <a:ext cx="44241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latin typeface="Arial"/>
                <a:ea typeface="Arial"/>
                <a:cs typeface="Arial"/>
                <a:sym typeface="Arial"/>
              </a:defRPr>
            </a:pPr>
            <a:r>
              <a:t>¿Por qué apoyar a los padres, madres y cuidadores?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4" name="Shape 1614"/>
        <p:cNvGrpSpPr/>
        <p:nvPr/>
      </p:nvGrpSpPr>
      <p:grpSpPr>
        <a:xfrm>
          <a:off x="0" y="0"/>
          <a:ext cx="0" cy="0"/>
          <a:chOff x="0" y="0"/>
          <a:chExt cx="0" cy="0"/>
        </a:xfrm>
      </p:grpSpPr>
      <p:sp>
        <p:nvSpPr>
          <p:cNvPr id="1615" name="Google Shape;1615;p162"/>
          <p:cNvSpPr txBox="1"/>
          <p:nvPr/>
        </p:nvSpPr>
        <p:spPr>
          <a:xfrm>
            <a:off x="269600" y="972075"/>
            <a:ext cx="7962000" cy="3155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1700">
                <a:solidFill>
                  <a:srgbClr val="DB3514"/>
                </a:solidFill>
              </a:defRPr>
            </a:pPr>
            <a:r>
              <a:t>Padre, madre o cuidador: Gracias por la plática. Agradezco el apoyo.</a:t>
            </a:r>
            <a:endParaRPr b="1" i="0" sz="1700" u="none" cap="none" strike="noStrike">
              <a:solidFill>
                <a:srgbClr val="DB3514"/>
              </a:solidFill>
              <a:latin typeface="Arial"/>
              <a:ea typeface="Arial"/>
              <a:cs typeface="Arial"/>
              <a:sym typeface="Arial"/>
            </a:endParaRPr>
          </a:p>
          <a:p>
            <a:pPr indent="0" lvl="0" marL="0" marR="0" rtl="0" algn="l">
              <a:lnSpc>
                <a:spcPct val="150000"/>
              </a:lnSpc>
              <a:spcBef>
                <a:spcPts val="0"/>
              </a:spcBef>
              <a:spcAft>
                <a:spcPts val="0"/>
              </a:spcAft>
              <a:buNone/>
            </a:pPr>
            <a:endParaRPr sz="1600">
              <a:solidFill>
                <a:schemeClr val="accent5"/>
              </a:solidFill>
            </a:endParaRPr>
          </a:p>
          <a:p>
            <a:pPr indent="-349250" lvl="0" marL="179999" rtl="0" algn="l">
              <a:lnSpc>
                <a:spcPct val="150000"/>
              </a:lnSpc>
              <a:spcBef>
                <a:spcPts val="0"/>
              </a:spcBef>
              <a:spcAft>
                <a:spcPts val="0"/>
              </a:spcAft>
              <a:buClr>
                <a:srgbClr val="113D5C"/>
              </a:buClr>
              <a:buSzPts val="1900"/>
              <a:buFont typeface="Noto Sans"/>
              <a:buChar char="●"/>
              <a:defRPr sz="1900">
                <a:solidFill>
                  <a:srgbClr val="113D5C"/>
                </a:solidFill>
                <a:latin typeface="Noto Sans"/>
                <a:ea typeface="Noto Sans"/>
                <a:cs typeface="Noto Sans"/>
                <a:sym typeface="Noto Sans"/>
              </a:defRPr>
            </a:pPr>
            <a:r>
              <a:t>Me alegro de haber podido ayudar. Recuerda que cuentas con apoyo y que no pasa nada si pides ayuda. </a:t>
            </a:r>
            <a:endParaRPr sz="1900">
              <a:solidFill>
                <a:srgbClr val="113D5C"/>
              </a:solidFill>
              <a:latin typeface="Noto Sans"/>
              <a:ea typeface="Noto Sans"/>
              <a:cs typeface="Noto Sans"/>
              <a:sym typeface="Noto Sans"/>
            </a:endParaRPr>
          </a:p>
          <a:p>
            <a:pPr indent="-349250" lvl="0" marL="179999" rtl="0" algn="l">
              <a:lnSpc>
                <a:spcPct val="150000"/>
              </a:lnSpc>
              <a:spcBef>
                <a:spcPts val="1000"/>
              </a:spcBef>
              <a:spcAft>
                <a:spcPts val="0"/>
              </a:spcAft>
              <a:buClr>
                <a:srgbClr val="113D5C"/>
              </a:buClr>
              <a:buSzPts val="1900"/>
              <a:buFont typeface="Noto Sans"/>
              <a:buChar char="●"/>
              <a:defRPr sz="1900">
                <a:solidFill>
                  <a:srgbClr val="113D5C"/>
                </a:solidFill>
                <a:latin typeface="Noto Sans"/>
                <a:ea typeface="Noto Sans"/>
                <a:cs typeface="Noto Sans"/>
                <a:sym typeface="Noto Sans"/>
              </a:defRPr>
            </a:pPr>
            <a:r>
              <a:t>Con el tiempo vas a ir aprendiendo a resolver las dificultades. </a:t>
            </a:r>
            <a:endParaRPr sz="1900">
              <a:solidFill>
                <a:srgbClr val="113D5C"/>
              </a:solidFill>
              <a:latin typeface="Noto Sans"/>
              <a:ea typeface="Noto Sans"/>
              <a:cs typeface="Noto Sans"/>
              <a:sym typeface="Noto Sans"/>
            </a:endParaRPr>
          </a:p>
          <a:p>
            <a:pPr indent="-349250" lvl="0" marL="179999" rtl="0" algn="l">
              <a:lnSpc>
                <a:spcPct val="150000"/>
              </a:lnSpc>
              <a:spcBef>
                <a:spcPts val="1000"/>
              </a:spcBef>
              <a:spcAft>
                <a:spcPts val="0"/>
              </a:spcAft>
              <a:buClr>
                <a:srgbClr val="113D5C"/>
              </a:buClr>
              <a:buSzPts val="1900"/>
              <a:buFont typeface="Noto Sans"/>
              <a:buChar char="●"/>
              <a:defRPr sz="1900">
                <a:solidFill>
                  <a:srgbClr val="113D5C"/>
                </a:solidFill>
                <a:latin typeface="Noto Sans"/>
                <a:ea typeface="Noto Sans"/>
                <a:cs typeface="Noto Sans"/>
                <a:sym typeface="Noto Sans"/>
              </a:defRPr>
            </a:pPr>
            <a:r>
              <a:t>No hay problema, eres una persona fuerte. No necesitas mucha ayuda. </a:t>
            </a:r>
            <a:endParaRPr sz="1900">
              <a:solidFill>
                <a:srgbClr val="113D5C"/>
              </a:solidFill>
              <a:latin typeface="Noto Sans"/>
              <a:ea typeface="Noto Sans"/>
              <a:cs typeface="Noto Sans"/>
              <a:sym typeface="Noto Sans"/>
            </a:endParaRPr>
          </a:p>
          <a:p>
            <a:pPr indent="0" lvl="0" marL="0" rtl="0" algn="l">
              <a:lnSpc>
                <a:spcPct val="150000"/>
              </a:lnSpc>
              <a:spcBef>
                <a:spcPts val="1000"/>
              </a:spcBef>
              <a:spcAft>
                <a:spcPts val="1000"/>
              </a:spcAft>
              <a:buNone/>
            </a:pPr>
            <a:endParaRPr sz="1900">
              <a:solidFill>
                <a:srgbClr val="113D5C"/>
              </a:solidFill>
              <a:latin typeface="Noto Sans"/>
              <a:ea typeface="Noto Sans"/>
              <a:cs typeface="Noto Sans"/>
              <a:sym typeface="Noto Sans"/>
            </a:endParaRPr>
          </a:p>
        </p:txBody>
      </p:sp>
      <p:sp>
        <p:nvSpPr>
          <p:cNvPr id="1616" name="Google Shape;1616;p162"/>
          <p:cNvSpPr/>
          <p:nvPr/>
        </p:nvSpPr>
        <p:spPr>
          <a:xfrm rot="-5400000">
            <a:off x="1921050" y="-1719825"/>
            <a:ext cx="480900" cy="43230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1617" name="Google Shape;1617;p162"/>
          <p:cNvSpPr txBox="1"/>
          <p:nvPr/>
        </p:nvSpPr>
        <p:spPr>
          <a:xfrm>
            <a:off x="286225" y="197500"/>
            <a:ext cx="66333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Cuestionario Sorpresa A-E-C-P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1" name="Shape 1621"/>
        <p:cNvGrpSpPr/>
        <p:nvPr/>
      </p:nvGrpSpPr>
      <p:grpSpPr>
        <a:xfrm>
          <a:off x="0" y="0"/>
          <a:ext cx="0" cy="0"/>
          <a:chOff x="0" y="0"/>
          <a:chExt cx="0" cy="0"/>
        </a:xfrm>
      </p:grpSpPr>
      <p:sp>
        <p:nvSpPr>
          <p:cNvPr id="1622" name="Google Shape;1622;p163"/>
          <p:cNvSpPr txBox="1"/>
          <p:nvPr/>
        </p:nvSpPr>
        <p:spPr>
          <a:xfrm>
            <a:off x="269600" y="972075"/>
            <a:ext cx="7962000" cy="2514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1700">
                <a:solidFill>
                  <a:srgbClr val="DB3514"/>
                </a:solidFill>
              </a:defRPr>
            </a:pPr>
            <a:r>
              <a:t>Padre, madre o cuidador: Gracias por la plática. Agradezco el apoyo. </a:t>
            </a:r>
            <a:endParaRPr b="1" sz="1700">
              <a:solidFill>
                <a:srgbClr val="DB3514"/>
              </a:solidFill>
            </a:endParaRPr>
          </a:p>
          <a:p>
            <a:pPr indent="0" lvl="0" marL="0" marR="0" rtl="0" algn="l">
              <a:lnSpc>
                <a:spcPct val="150000"/>
              </a:lnSpc>
              <a:spcBef>
                <a:spcPts val="0"/>
              </a:spcBef>
              <a:spcAft>
                <a:spcPts val="0"/>
              </a:spcAft>
              <a:buNone/>
            </a:pPr>
            <a:endParaRPr sz="1600">
              <a:solidFill>
                <a:schemeClr val="accent5"/>
              </a:solidFill>
            </a:endParaRPr>
          </a:p>
          <a:p>
            <a:pPr indent="-349250" lvl="0" marL="179999" rtl="0" algn="l">
              <a:lnSpc>
                <a:spcPct val="150000"/>
              </a:lnSpc>
              <a:spcBef>
                <a:spcPts val="0"/>
              </a:spcBef>
              <a:spcAft>
                <a:spcPts val="0"/>
              </a:spcAft>
              <a:buClr>
                <a:srgbClr val="00969B"/>
              </a:buClr>
              <a:buSzPts val="1900"/>
              <a:buFont typeface="Noto Sans"/>
              <a:buChar char="●"/>
              <a:defRPr sz="1900">
                <a:solidFill>
                  <a:srgbClr val="00969B"/>
                </a:solidFill>
                <a:latin typeface="Noto Sans"/>
                <a:ea typeface="Noto Sans"/>
                <a:cs typeface="Noto Sans"/>
                <a:sym typeface="Noto Sans"/>
              </a:defRPr>
            </a:pPr>
            <a:r>
              <a:t>Me alegro de haber podido ayudar. Recuerda que cuentas con apoyo y que no pasa nada si pides ayuda.</a:t>
            </a:r>
            <a:endParaRPr sz="1900">
              <a:solidFill>
                <a:srgbClr val="00969B"/>
              </a:solidFill>
              <a:latin typeface="Noto Sans"/>
              <a:ea typeface="Noto Sans"/>
              <a:cs typeface="Noto Sans"/>
              <a:sym typeface="Noto Sans"/>
            </a:endParaRPr>
          </a:p>
          <a:p>
            <a:pPr indent="0" lvl="0" marL="228600" rtl="0" algn="l">
              <a:spcBef>
                <a:spcPts val="1000"/>
              </a:spcBef>
              <a:spcAft>
                <a:spcPts val="1000"/>
              </a:spcAft>
              <a:buNone/>
              <a:defRPr i="1" sz="1700">
                <a:solidFill>
                  <a:srgbClr val="113D5C"/>
                </a:solidFill>
                <a:latin typeface="Noto Sans"/>
                <a:ea typeface="Noto Sans"/>
                <a:cs typeface="Noto Sans"/>
                <a:sym typeface="Noto Sans"/>
              </a:defRPr>
            </a:pPr>
            <a:r>
              <a:t>Al enfatizar la empatía en nuestras respuestas, creamos un espacio en el que las personas se sienten escuchadas, apoyadas y motivadas a buscar ayuda cuando es necesario.</a:t>
            </a:r>
            <a:endParaRPr i="1" sz="1700">
              <a:solidFill>
                <a:srgbClr val="113D5C"/>
              </a:solidFill>
              <a:latin typeface="Noto Sans"/>
              <a:ea typeface="Noto Sans"/>
              <a:cs typeface="Noto Sans"/>
              <a:sym typeface="Noto Sans"/>
            </a:endParaRPr>
          </a:p>
        </p:txBody>
      </p:sp>
      <p:sp>
        <p:nvSpPr>
          <p:cNvPr id="1623" name="Google Shape;1623;p163"/>
          <p:cNvSpPr/>
          <p:nvPr/>
        </p:nvSpPr>
        <p:spPr>
          <a:xfrm rot="-5400000">
            <a:off x="1921050" y="-1719825"/>
            <a:ext cx="480900" cy="43230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1624" name="Google Shape;1624;p163"/>
          <p:cNvSpPr txBox="1"/>
          <p:nvPr/>
        </p:nvSpPr>
        <p:spPr>
          <a:xfrm>
            <a:off x="286225" y="197500"/>
            <a:ext cx="66333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Cuestionario Sorpresa A-E-C-P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5878"/>
        </a:solidFill>
      </p:bgPr>
    </p:bg>
    <p:spTree>
      <p:nvGrpSpPr>
        <p:cNvPr id="1628" name="Shape 1628"/>
        <p:cNvGrpSpPr/>
        <p:nvPr/>
      </p:nvGrpSpPr>
      <p:grpSpPr>
        <a:xfrm>
          <a:off x="0" y="0"/>
          <a:ext cx="0" cy="0"/>
          <a:chOff x="0" y="0"/>
          <a:chExt cx="0" cy="0"/>
        </a:xfrm>
      </p:grpSpPr>
      <p:sp>
        <p:nvSpPr>
          <p:cNvPr id="1629" name="Google Shape;1629;p164"/>
          <p:cNvSpPr txBox="1"/>
          <p:nvPr/>
        </p:nvSpPr>
        <p:spPr>
          <a:xfrm>
            <a:off x="387450" y="2943925"/>
            <a:ext cx="7821300" cy="143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defRPr b="1" sz="5000">
                <a:solidFill>
                  <a:schemeClr val="lt1"/>
                </a:solidFill>
              </a:defRPr>
            </a:pPr>
            <a:r>
              <a:t>Módulo 7: Salvaguarda y Protección</a:t>
            </a:r>
            <a:endParaRPr b="1" sz="5000">
              <a:solidFill>
                <a:schemeClr val="lt1"/>
              </a:solidFill>
            </a:endParaRPr>
          </a:p>
        </p:txBody>
      </p:sp>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3" name="Shape 1633"/>
        <p:cNvGrpSpPr/>
        <p:nvPr/>
      </p:nvGrpSpPr>
      <p:grpSpPr>
        <a:xfrm>
          <a:off x="0" y="0"/>
          <a:ext cx="0" cy="0"/>
          <a:chOff x="0" y="0"/>
          <a:chExt cx="0" cy="0"/>
        </a:xfrm>
      </p:grpSpPr>
      <p:sp>
        <p:nvSpPr>
          <p:cNvPr id="1634" name="Google Shape;1634;p165"/>
          <p:cNvSpPr txBox="1"/>
          <p:nvPr/>
        </p:nvSpPr>
        <p:spPr>
          <a:xfrm>
            <a:off x="269600" y="972075"/>
            <a:ext cx="7962000" cy="2816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1700">
                <a:solidFill>
                  <a:srgbClr val="DB3514"/>
                </a:solidFill>
              </a:defRPr>
            </a:pPr>
            <a:r>
              <a:t>¿Qué significa "salvaguardar"? </a:t>
            </a:r>
            <a:endParaRPr b="1" i="0" sz="1700" u="none" cap="none" strike="noStrike">
              <a:solidFill>
                <a:srgbClr val="DB3514"/>
              </a:solidFill>
              <a:latin typeface="Arial"/>
              <a:ea typeface="Arial"/>
              <a:cs typeface="Arial"/>
              <a:sym typeface="Arial"/>
            </a:endParaRPr>
          </a:p>
          <a:p>
            <a:pPr indent="0" lvl="0" marL="0" marR="0" rtl="0" algn="l">
              <a:lnSpc>
                <a:spcPct val="150000"/>
              </a:lnSpc>
              <a:spcBef>
                <a:spcPts val="0"/>
              </a:spcBef>
              <a:spcAft>
                <a:spcPts val="0"/>
              </a:spcAft>
              <a:buNone/>
            </a:pPr>
            <a:endParaRPr sz="1600">
              <a:solidFill>
                <a:schemeClr val="accent5"/>
              </a:solidFill>
            </a:endParaRPr>
          </a:p>
          <a:p>
            <a:pPr indent="0" lvl="0" marL="0" marR="0" rtl="0" algn="l">
              <a:lnSpc>
                <a:spcPct val="150000"/>
              </a:lnSpc>
              <a:spcBef>
                <a:spcPts val="0"/>
              </a:spcBef>
              <a:spcAft>
                <a:spcPts val="0"/>
              </a:spcAft>
              <a:buNone/>
              <a:defRPr sz="1600">
                <a:solidFill>
                  <a:schemeClr val="accent5"/>
                </a:solidFill>
              </a:defRPr>
            </a:pPr>
            <a:r>
              <a:t>Proteger la salud, el bienestar y los derechos humanos de todas las personas, garantizando una vida libre de daños, abusos y negligencias.</a:t>
            </a:r>
            <a:endParaRPr sz="1600">
              <a:solidFill>
                <a:schemeClr val="accent5"/>
              </a:solidFill>
            </a:endParaRPr>
          </a:p>
          <a:p>
            <a:pPr indent="0" lvl="0" marL="0" marR="0" rtl="0" algn="l">
              <a:lnSpc>
                <a:spcPct val="150000"/>
              </a:lnSpc>
              <a:spcBef>
                <a:spcPts val="0"/>
              </a:spcBef>
              <a:spcAft>
                <a:spcPts val="0"/>
              </a:spcAft>
              <a:buNone/>
            </a:pPr>
            <a:endParaRPr sz="1600">
              <a:solidFill>
                <a:schemeClr val="accent5"/>
              </a:solidFill>
            </a:endParaRPr>
          </a:p>
          <a:p>
            <a:pPr indent="0" lvl="0" marL="0" marR="0" rtl="0" algn="l">
              <a:lnSpc>
                <a:spcPct val="150000"/>
              </a:lnSpc>
              <a:spcBef>
                <a:spcPts val="0"/>
              </a:spcBef>
              <a:spcAft>
                <a:spcPts val="0"/>
              </a:spcAft>
              <a:buNone/>
              <a:defRPr sz="1600">
                <a:solidFill>
                  <a:schemeClr val="accent5"/>
                </a:solidFill>
              </a:defRPr>
            </a:pPr>
            <a:r>
              <a:t>Independientemente de su edad, identidad de género, discapacidad, orientación sexual, religión u origen étnico, todas las personas que participan en nuestro programa tienen derecho a ser protegidas contra cualquier forma de daño, abuso, negligencia y explotación por parte de cualquier persona asociada.</a:t>
            </a:r>
            <a:endParaRPr b="0" i="0" sz="1600" u="none" cap="none" strike="noStrike">
              <a:solidFill>
                <a:schemeClr val="accent5"/>
              </a:solidFill>
              <a:latin typeface="Arial"/>
              <a:ea typeface="Arial"/>
              <a:cs typeface="Arial"/>
              <a:sym typeface="Arial"/>
            </a:endParaRPr>
          </a:p>
        </p:txBody>
      </p:sp>
      <p:sp>
        <p:nvSpPr>
          <p:cNvPr id="1635" name="Google Shape;1635;p165"/>
          <p:cNvSpPr/>
          <p:nvPr/>
        </p:nvSpPr>
        <p:spPr>
          <a:xfrm rot="-5400000">
            <a:off x="1921050" y="-1719825"/>
            <a:ext cx="480900" cy="43230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1636" name="Google Shape;1636;p165"/>
          <p:cNvSpPr txBox="1"/>
          <p:nvPr/>
        </p:nvSpPr>
        <p:spPr>
          <a:xfrm>
            <a:off x="286225" y="197500"/>
            <a:ext cx="66333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Salvaguardar las Infancias y Adolescencias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0" name="Shape 1640"/>
        <p:cNvGrpSpPr/>
        <p:nvPr/>
      </p:nvGrpSpPr>
      <p:grpSpPr>
        <a:xfrm>
          <a:off x="0" y="0"/>
          <a:ext cx="0" cy="0"/>
          <a:chOff x="0" y="0"/>
          <a:chExt cx="0" cy="0"/>
        </a:xfrm>
      </p:grpSpPr>
      <p:sp>
        <p:nvSpPr>
          <p:cNvPr id="1641" name="Google Shape;1641;p166"/>
          <p:cNvSpPr txBox="1"/>
          <p:nvPr/>
        </p:nvSpPr>
        <p:spPr>
          <a:xfrm>
            <a:off x="297300" y="790125"/>
            <a:ext cx="8549400" cy="4171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1700">
                <a:solidFill>
                  <a:srgbClr val="DB3514"/>
                </a:solidFill>
              </a:defRPr>
            </a:pPr>
            <a:r>
              <a:t>Comprender el abuso, la negligencia y la explotación</a:t>
            </a:r>
            <a:endParaRPr b="1" i="0" sz="1700" u="none" cap="none" strike="noStrike">
              <a:solidFill>
                <a:srgbClr val="DB3514"/>
              </a:solidFill>
              <a:latin typeface="Arial"/>
              <a:ea typeface="Arial"/>
              <a:cs typeface="Arial"/>
              <a:sym typeface="Arial"/>
            </a:endParaRPr>
          </a:p>
          <a:p>
            <a:pPr indent="0" lvl="0" marL="0" marR="0" rtl="0" algn="l">
              <a:lnSpc>
                <a:spcPct val="150000"/>
              </a:lnSpc>
              <a:spcBef>
                <a:spcPts val="0"/>
              </a:spcBef>
              <a:spcAft>
                <a:spcPts val="0"/>
              </a:spcAft>
              <a:buNone/>
            </a:pPr>
            <a:endParaRPr sz="1600">
              <a:solidFill>
                <a:schemeClr val="accent5"/>
              </a:solidFill>
            </a:endParaRPr>
          </a:p>
          <a:p>
            <a:pPr indent="0" lvl="0" marL="0" marR="0" rtl="0" algn="l">
              <a:lnSpc>
                <a:spcPct val="150000"/>
              </a:lnSpc>
              <a:spcBef>
                <a:spcPts val="0"/>
              </a:spcBef>
              <a:spcAft>
                <a:spcPts val="0"/>
              </a:spcAft>
              <a:buNone/>
              <a:defRPr>
                <a:solidFill>
                  <a:schemeClr val="accent5"/>
                </a:solidFill>
              </a:defRPr>
            </a:pPr>
            <a:r>
              <a:rPr b="1"/>
              <a:t>El abuso</a:t>
            </a:r>
            <a:r>
              <a:t> se refiere a un acto deliberado de maltrato que puede dañar la seguridad, el bienestar, la dignidad y el desarrollo del niño o niña. El abuso incluye todas las formas de maltrato físico, sexual, psicológico y emocional. (Definición de Save the Children)</a:t>
            </a:r>
            <a:endParaRPr>
              <a:solidFill>
                <a:schemeClr val="accent5"/>
              </a:solidFill>
            </a:endParaRPr>
          </a:p>
          <a:p>
            <a:pPr indent="0" lvl="0" marL="0" marR="0" rtl="0" algn="l">
              <a:lnSpc>
                <a:spcPct val="150000"/>
              </a:lnSpc>
              <a:spcBef>
                <a:spcPts val="0"/>
              </a:spcBef>
              <a:spcAft>
                <a:spcPts val="0"/>
              </a:spcAft>
              <a:buNone/>
            </a:pPr>
            <a:endParaRPr>
              <a:solidFill>
                <a:schemeClr val="accent5"/>
              </a:solidFill>
            </a:endParaRPr>
          </a:p>
          <a:p>
            <a:pPr indent="0" lvl="0" marL="0" marR="0" rtl="0" algn="l">
              <a:lnSpc>
                <a:spcPct val="150000"/>
              </a:lnSpc>
              <a:spcBef>
                <a:spcPts val="0"/>
              </a:spcBef>
              <a:spcAft>
                <a:spcPts val="0"/>
              </a:spcAft>
              <a:buNone/>
              <a:defRPr>
                <a:solidFill>
                  <a:schemeClr val="accent5"/>
                </a:solidFill>
              </a:defRPr>
            </a:pPr>
            <a:r>
              <a:rPr b="1"/>
              <a:t>Violencia contra los niños </a:t>
            </a:r>
            <a:r>
              <a:t>se define como formas de violencia física o mental, daños y abusos, negligencia o trato negligente o malos tratos o explotación, incluidos los abusos sexuales. (Oficina del Alto Comisionado para los Derechos Humanos, 1990, Artículo 19)</a:t>
            </a:r>
            <a:endParaRPr>
              <a:solidFill>
                <a:schemeClr val="accent5"/>
              </a:solidFill>
            </a:endParaRPr>
          </a:p>
          <a:p>
            <a:pPr indent="0" lvl="0" marL="0" marR="0" rtl="0" algn="l">
              <a:lnSpc>
                <a:spcPct val="150000"/>
              </a:lnSpc>
              <a:spcBef>
                <a:spcPts val="0"/>
              </a:spcBef>
              <a:spcAft>
                <a:spcPts val="0"/>
              </a:spcAft>
              <a:buNone/>
            </a:pPr>
            <a:endParaRPr>
              <a:solidFill>
                <a:schemeClr val="accent5"/>
              </a:solidFill>
            </a:endParaRPr>
          </a:p>
          <a:p>
            <a:pPr indent="0" lvl="0" marL="0" marR="0" rtl="0" algn="l">
              <a:lnSpc>
                <a:spcPct val="150000"/>
              </a:lnSpc>
              <a:spcBef>
                <a:spcPts val="0"/>
              </a:spcBef>
              <a:spcAft>
                <a:spcPts val="0"/>
              </a:spcAft>
              <a:buNone/>
              <a:defRPr>
                <a:solidFill>
                  <a:schemeClr val="accent5"/>
                </a:solidFill>
              </a:defRPr>
            </a:pPr>
            <a:r>
              <a:t> </a:t>
            </a:r>
            <a:r>
              <a:rPr b="1"/>
              <a:t>La explotación infantil </a:t>
            </a:r>
            <a:r>
              <a:t>se refiere a la utilización del niño o niña para su beneficio económico o sexual, para su gratificación o lucro, que a menudo da lugar a un trato injusto, cruel y perjudicial para el niño. (Definición de Save the Children)</a:t>
            </a:r>
            <a:endParaRPr>
              <a:solidFill>
                <a:schemeClr val="accent5"/>
              </a:solidFill>
            </a:endParaRPr>
          </a:p>
          <a:p>
            <a:pPr indent="0" lvl="0" marL="0" marR="0" rtl="0" algn="l">
              <a:lnSpc>
                <a:spcPct val="150000"/>
              </a:lnSpc>
              <a:spcBef>
                <a:spcPts val="0"/>
              </a:spcBef>
              <a:spcAft>
                <a:spcPts val="0"/>
              </a:spcAft>
              <a:buNone/>
            </a:pPr>
            <a:endParaRPr>
              <a:solidFill>
                <a:schemeClr val="accent5"/>
              </a:solidFill>
            </a:endParaRPr>
          </a:p>
        </p:txBody>
      </p:sp>
      <p:sp>
        <p:nvSpPr>
          <p:cNvPr id="1642" name="Google Shape;1642;p166"/>
          <p:cNvSpPr/>
          <p:nvPr/>
        </p:nvSpPr>
        <p:spPr>
          <a:xfrm rot="-5400000">
            <a:off x="1921050" y="-1719825"/>
            <a:ext cx="480900" cy="43230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1643" name="Google Shape;1643;p166"/>
          <p:cNvSpPr txBox="1"/>
          <p:nvPr/>
        </p:nvSpPr>
        <p:spPr>
          <a:xfrm>
            <a:off x="286225" y="197500"/>
            <a:ext cx="66333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Salvaguardar y Proteger</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7" name="Shape 1647"/>
        <p:cNvGrpSpPr/>
        <p:nvPr/>
      </p:nvGrpSpPr>
      <p:grpSpPr>
        <a:xfrm>
          <a:off x="0" y="0"/>
          <a:ext cx="0" cy="0"/>
          <a:chOff x="0" y="0"/>
          <a:chExt cx="0" cy="0"/>
        </a:xfrm>
      </p:grpSpPr>
      <p:sp>
        <p:nvSpPr>
          <p:cNvPr id="1648" name="Google Shape;1648;p167"/>
          <p:cNvSpPr txBox="1"/>
          <p:nvPr/>
        </p:nvSpPr>
        <p:spPr>
          <a:xfrm>
            <a:off x="297300" y="790125"/>
            <a:ext cx="8549400" cy="2878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1700">
                <a:solidFill>
                  <a:srgbClr val="DB3514"/>
                </a:solidFill>
              </a:defRPr>
            </a:pPr>
            <a:r>
              <a:t>Informar sobre Acusaciones de Explotación y Denuncias de Abuso Sexual contra empleados de PLH: </a:t>
            </a:r>
            <a:endParaRPr b="1" i="0" sz="1700" u="none" cap="none" strike="noStrike">
              <a:solidFill>
                <a:srgbClr val="DB3514"/>
              </a:solidFill>
              <a:latin typeface="Arial"/>
              <a:ea typeface="Arial"/>
              <a:cs typeface="Arial"/>
              <a:sym typeface="Arial"/>
            </a:endParaRPr>
          </a:p>
          <a:p>
            <a:pPr indent="0" lvl="0" marL="0" marR="0" rtl="0" algn="l">
              <a:lnSpc>
                <a:spcPct val="150000"/>
              </a:lnSpc>
              <a:spcBef>
                <a:spcPts val="0"/>
              </a:spcBef>
              <a:spcAft>
                <a:spcPts val="0"/>
              </a:spcAft>
              <a:buNone/>
            </a:pPr>
            <a:endParaRPr sz="1600">
              <a:solidFill>
                <a:schemeClr val="accent5"/>
              </a:solidFill>
            </a:endParaRPr>
          </a:p>
          <a:p>
            <a:pPr indent="0" lvl="0" marL="0" marR="0" rtl="0" algn="l">
              <a:lnSpc>
                <a:spcPct val="150000"/>
              </a:lnSpc>
              <a:spcBef>
                <a:spcPts val="0"/>
              </a:spcBef>
              <a:spcAft>
                <a:spcPts val="0"/>
              </a:spcAft>
              <a:buNone/>
              <a:defRPr>
                <a:solidFill>
                  <a:schemeClr val="accent5"/>
                </a:solidFill>
              </a:defRPr>
            </a:pPr>
            <a:r>
              <a:t>PLH y sus socios disponen de mecanismos y procedimientos seguros, confidenciales y accesibles para que el personal, los beneficiarios y las comunidades, incluidos los niños u niñas, informen sobre denuncias de Abuso y Explotación Sexual.</a:t>
            </a:r>
            <a:endParaRPr>
              <a:solidFill>
                <a:schemeClr val="accent5"/>
              </a:solidFill>
            </a:endParaRPr>
          </a:p>
          <a:p>
            <a:pPr indent="0" lvl="0" marL="0" marR="0" rtl="0" algn="l">
              <a:lnSpc>
                <a:spcPct val="150000"/>
              </a:lnSpc>
              <a:spcBef>
                <a:spcPts val="0"/>
              </a:spcBef>
              <a:spcAft>
                <a:spcPts val="0"/>
              </a:spcAft>
              <a:buNone/>
            </a:pPr>
            <a:endParaRPr>
              <a:solidFill>
                <a:schemeClr val="accent5"/>
              </a:solidFill>
            </a:endParaRPr>
          </a:p>
          <a:p>
            <a:pPr indent="0" lvl="0" marL="0" marR="0" rtl="0" algn="l">
              <a:lnSpc>
                <a:spcPct val="150000"/>
              </a:lnSpc>
              <a:spcBef>
                <a:spcPts val="0"/>
              </a:spcBef>
              <a:spcAft>
                <a:spcPts val="0"/>
              </a:spcAft>
              <a:buNone/>
            </a:pPr>
            <a:r>
              <a:rPr>
                <a:solidFill>
                  <a:schemeClr val="accent5"/>
                </a:solidFill>
              </a:rPr>
              <a:t>Los miembros de PLH se comprometen a proteger la identidad, privacidad y seguridad de cualquier persona que presente denuncias sobre AES relacionadas con la organización.</a:t>
            </a:r>
            <a:br>
              <a:rPr lang="en-US">
                <a:solidFill>
                  <a:schemeClr val="accent5"/>
                </a:solidFill>
              </a:rPr>
            </a:br>
            <a:br>
              <a:rPr lang="en-US">
                <a:solidFill>
                  <a:schemeClr val="accent5"/>
                </a:solidFill>
              </a:rPr>
            </a:br>
            <a:r>
              <a:rPr b="1">
                <a:solidFill>
                  <a:schemeClr val="accent5"/>
                </a:solidFill>
              </a:rPr>
              <a:t>Si tienes alguna denuncia sobre AES contra PLH, puedes </a:t>
            </a:r>
            <a:r>
              <a:rPr b="1" u="sng">
                <a:solidFill>
                  <a:schemeClr val="hlink"/>
                </a:solidFill>
                <a:hlinkClick r:id="rId3"/>
              </a:rPr>
              <a:t>llenar este formulario</a:t>
            </a:r>
            <a:endParaRPr b="1">
              <a:solidFill>
                <a:schemeClr val="accent5"/>
              </a:solidFill>
            </a:endParaRPr>
          </a:p>
        </p:txBody>
      </p:sp>
      <p:sp>
        <p:nvSpPr>
          <p:cNvPr id="1649" name="Google Shape;1649;p167"/>
          <p:cNvSpPr/>
          <p:nvPr/>
        </p:nvSpPr>
        <p:spPr>
          <a:xfrm rot="-5400000">
            <a:off x="1921050" y="-1719825"/>
            <a:ext cx="480900" cy="43230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1650" name="Google Shape;1650;p167"/>
          <p:cNvSpPr txBox="1"/>
          <p:nvPr/>
        </p:nvSpPr>
        <p:spPr>
          <a:xfrm>
            <a:off x="286225" y="197500"/>
            <a:ext cx="66333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Salvaguardar y Proteger</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4" name="Shape 1654"/>
        <p:cNvGrpSpPr/>
        <p:nvPr/>
      </p:nvGrpSpPr>
      <p:grpSpPr>
        <a:xfrm>
          <a:off x="0" y="0"/>
          <a:ext cx="0" cy="0"/>
          <a:chOff x="0" y="0"/>
          <a:chExt cx="0" cy="0"/>
        </a:xfrm>
      </p:grpSpPr>
      <p:sp>
        <p:nvSpPr>
          <p:cNvPr id="1655" name="Google Shape;1655;p168"/>
          <p:cNvSpPr txBox="1"/>
          <p:nvPr/>
        </p:nvSpPr>
        <p:spPr>
          <a:xfrm>
            <a:off x="4439075" y="287775"/>
            <a:ext cx="55674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a:solidFill>
                  <a:srgbClr val="DB3514"/>
                </a:solidFill>
              </a:defRPr>
            </a:pPr>
            <a:r>
              <a:t>Salvaguardar y Proteger en el chatbot de Crianza con Conciencia+ </a:t>
            </a:r>
            <a:endParaRPr sz="1100">
              <a:solidFill>
                <a:schemeClr val="accent5"/>
              </a:solidFill>
            </a:endParaRPr>
          </a:p>
        </p:txBody>
      </p:sp>
      <p:sp>
        <p:nvSpPr>
          <p:cNvPr id="1656" name="Google Shape;1656;p168"/>
          <p:cNvSpPr/>
          <p:nvPr/>
        </p:nvSpPr>
        <p:spPr>
          <a:xfrm rot="-5400000">
            <a:off x="1921050" y="-1719825"/>
            <a:ext cx="480900" cy="43230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1657" name="Google Shape;1657;p168"/>
          <p:cNvSpPr txBox="1"/>
          <p:nvPr/>
        </p:nvSpPr>
        <p:spPr>
          <a:xfrm>
            <a:off x="286225" y="197500"/>
            <a:ext cx="66333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Salvaguardar y Proteger</a:t>
            </a:r>
            <a:endParaRPr b="0" i="0" sz="1400" u="none" cap="none" strike="noStrike">
              <a:solidFill>
                <a:srgbClr val="000000"/>
              </a:solidFill>
              <a:latin typeface="Arial"/>
              <a:ea typeface="Arial"/>
              <a:cs typeface="Arial"/>
              <a:sym typeface="Arial"/>
            </a:endParaRPr>
          </a:p>
        </p:txBody>
      </p:sp>
      <p:pic>
        <p:nvPicPr>
          <p:cNvPr id="1658" name="Google Shape;1658;p168"/>
          <p:cNvPicPr preferRelativeResize="0"/>
          <p:nvPr/>
        </p:nvPicPr>
        <p:blipFill>
          <a:blip r:embed="rId3">
            <a:alphaModFix/>
          </a:blip>
          <a:stretch>
            <a:fillRect/>
          </a:stretch>
        </p:blipFill>
        <p:spPr>
          <a:xfrm>
            <a:off x="7434716" y="756575"/>
            <a:ext cx="1709285" cy="3700444"/>
          </a:xfrm>
          <a:prstGeom prst="rect">
            <a:avLst/>
          </a:prstGeom>
          <a:noFill/>
          <a:ln>
            <a:noFill/>
          </a:ln>
        </p:spPr>
      </p:pic>
      <p:pic>
        <p:nvPicPr>
          <p:cNvPr id="1659" name="Google Shape;1659;p168"/>
          <p:cNvPicPr preferRelativeResize="0"/>
          <p:nvPr/>
        </p:nvPicPr>
        <p:blipFill>
          <a:blip r:embed="rId4">
            <a:alphaModFix/>
          </a:blip>
          <a:stretch>
            <a:fillRect/>
          </a:stretch>
        </p:blipFill>
        <p:spPr>
          <a:xfrm>
            <a:off x="5541010" y="756575"/>
            <a:ext cx="1709285" cy="3700434"/>
          </a:xfrm>
          <a:prstGeom prst="rect">
            <a:avLst/>
          </a:prstGeom>
          <a:noFill/>
          <a:ln>
            <a:noFill/>
          </a:ln>
        </p:spPr>
      </p:pic>
      <p:pic>
        <p:nvPicPr>
          <p:cNvPr id="1660" name="Google Shape;1660;p168"/>
          <p:cNvPicPr preferRelativeResize="0"/>
          <p:nvPr/>
        </p:nvPicPr>
        <p:blipFill>
          <a:blip r:embed="rId5">
            <a:alphaModFix/>
          </a:blip>
          <a:stretch>
            <a:fillRect/>
          </a:stretch>
        </p:blipFill>
        <p:spPr>
          <a:xfrm>
            <a:off x="3647304" y="756575"/>
            <a:ext cx="1709285" cy="3700434"/>
          </a:xfrm>
          <a:prstGeom prst="rect">
            <a:avLst/>
          </a:prstGeom>
          <a:noFill/>
          <a:ln>
            <a:noFill/>
          </a:ln>
        </p:spPr>
      </p:pic>
      <p:pic>
        <p:nvPicPr>
          <p:cNvPr id="1661" name="Google Shape;1661;p168"/>
          <p:cNvPicPr preferRelativeResize="0"/>
          <p:nvPr/>
        </p:nvPicPr>
        <p:blipFill>
          <a:blip r:embed="rId6">
            <a:alphaModFix/>
          </a:blip>
          <a:stretch>
            <a:fillRect/>
          </a:stretch>
        </p:blipFill>
        <p:spPr>
          <a:xfrm>
            <a:off x="1793981" y="756575"/>
            <a:ext cx="1709285" cy="3700434"/>
          </a:xfrm>
          <a:prstGeom prst="rect">
            <a:avLst/>
          </a:prstGeom>
          <a:noFill/>
          <a:ln>
            <a:noFill/>
          </a:ln>
        </p:spPr>
      </p:pic>
      <p:pic>
        <p:nvPicPr>
          <p:cNvPr id="1662" name="Google Shape;1662;p168"/>
          <p:cNvPicPr preferRelativeResize="0"/>
          <p:nvPr/>
        </p:nvPicPr>
        <p:blipFill>
          <a:blip r:embed="rId7">
            <a:alphaModFix/>
          </a:blip>
          <a:stretch>
            <a:fillRect/>
          </a:stretch>
        </p:blipFill>
        <p:spPr>
          <a:xfrm>
            <a:off x="0" y="756575"/>
            <a:ext cx="1709285" cy="3700449"/>
          </a:xfrm>
          <a:prstGeom prst="rect">
            <a:avLst/>
          </a:prstGeom>
          <a:noFill/>
          <a:ln>
            <a:noFill/>
          </a:ln>
        </p:spPr>
      </p:pic>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6" name="Shape 1666"/>
        <p:cNvGrpSpPr/>
        <p:nvPr/>
      </p:nvGrpSpPr>
      <p:grpSpPr>
        <a:xfrm>
          <a:off x="0" y="0"/>
          <a:ext cx="0" cy="0"/>
          <a:chOff x="0" y="0"/>
          <a:chExt cx="0" cy="0"/>
        </a:xfrm>
      </p:grpSpPr>
      <p:sp>
        <p:nvSpPr>
          <p:cNvPr id="1667" name="Google Shape;1667;p169"/>
          <p:cNvSpPr txBox="1"/>
          <p:nvPr/>
        </p:nvSpPr>
        <p:spPr>
          <a:xfrm>
            <a:off x="297300" y="790125"/>
            <a:ext cx="8549400" cy="3619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2000">
                <a:solidFill>
                  <a:srgbClr val="DB3514"/>
                </a:solidFill>
              </a:defRPr>
            </a:pPr>
            <a:r>
              <a:t>¿Cuál es tu responsabilidad durante la sesión de chat presencial y en línea? </a:t>
            </a:r>
            <a:endParaRPr b="1" i="0" sz="2000" u="none" cap="none" strike="noStrike">
              <a:solidFill>
                <a:srgbClr val="DB3514"/>
              </a:solidFill>
              <a:latin typeface="Arial"/>
              <a:ea typeface="Arial"/>
              <a:cs typeface="Arial"/>
              <a:sym typeface="Arial"/>
            </a:endParaRPr>
          </a:p>
          <a:p>
            <a:pPr indent="0" lvl="0" marL="0" marR="0" rtl="0" algn="l">
              <a:lnSpc>
                <a:spcPct val="150000"/>
              </a:lnSpc>
              <a:spcBef>
                <a:spcPts val="0"/>
              </a:spcBef>
              <a:spcAft>
                <a:spcPts val="0"/>
              </a:spcAft>
              <a:buNone/>
            </a:pPr>
            <a:endParaRPr sz="1900">
              <a:solidFill>
                <a:schemeClr val="accent5"/>
              </a:solidFill>
            </a:endParaRPr>
          </a:p>
          <a:p>
            <a:pPr indent="0" lvl="0" marL="0" marR="0" rtl="0" algn="l">
              <a:lnSpc>
                <a:spcPct val="150000"/>
              </a:lnSpc>
              <a:spcBef>
                <a:spcPts val="0"/>
              </a:spcBef>
              <a:spcAft>
                <a:spcPts val="0"/>
              </a:spcAft>
              <a:buNone/>
              <a:defRPr b="1" sz="1700">
                <a:solidFill>
                  <a:schemeClr val="accent5"/>
                </a:solidFill>
              </a:defRPr>
            </a:pPr>
            <a:r>
              <a:t>Conoce las Políticas de Salvaguarda para las Infancias y Adolescencias, además de los procedimientos de remisión de tu organización </a:t>
            </a:r>
            <a:endParaRPr b="1" sz="1700">
              <a:solidFill>
                <a:schemeClr val="accent5"/>
              </a:solidFill>
            </a:endParaRPr>
          </a:p>
          <a:p>
            <a:pPr indent="-342900" lvl="0" marL="457200" rtl="0" algn="l">
              <a:lnSpc>
                <a:spcPct val="150000"/>
              </a:lnSpc>
              <a:spcBef>
                <a:spcPts val="1100"/>
              </a:spcBef>
              <a:spcAft>
                <a:spcPts val="0"/>
              </a:spcAft>
              <a:buClr>
                <a:srgbClr val="0D3F5E"/>
              </a:buClr>
              <a:buSzPts val="1800"/>
              <a:buFont typeface="Roboto"/>
              <a:buChar char="●"/>
              <a:defRPr sz="1800">
                <a:solidFill>
                  <a:srgbClr val="0D3F5E"/>
                </a:solidFill>
                <a:highlight>
                  <a:srgbClr val="FFFFFF"/>
                </a:highlight>
                <a:latin typeface="Roboto"/>
                <a:ea typeface="Roboto"/>
                <a:cs typeface="Roboto"/>
                <a:sym typeface="Roboto"/>
              </a:defRPr>
            </a:pPr>
            <a:r>
              <a:t>Protocolo para saber a quién debes de informar dentro de tu organización y cómo recurrir a recursos externos como las autoridades locales o vías para derivar o canalizar un caso.</a:t>
            </a:r>
            <a:endParaRPr sz="1800">
              <a:solidFill>
                <a:srgbClr val="0D3F5E"/>
              </a:solidFill>
              <a:highlight>
                <a:srgbClr val="FFFFFF"/>
              </a:highlight>
              <a:latin typeface="Roboto"/>
              <a:ea typeface="Roboto"/>
              <a:cs typeface="Roboto"/>
              <a:sym typeface="Roboto"/>
            </a:endParaRPr>
          </a:p>
          <a:p>
            <a:pPr indent="-342900" lvl="0" marL="457200" rtl="0" algn="l">
              <a:lnSpc>
                <a:spcPct val="150000"/>
              </a:lnSpc>
              <a:spcBef>
                <a:spcPts val="0"/>
              </a:spcBef>
              <a:spcAft>
                <a:spcPts val="0"/>
              </a:spcAft>
              <a:buClr>
                <a:srgbClr val="0D3F5E"/>
              </a:buClr>
              <a:buSzPts val="1800"/>
              <a:buFont typeface="Roboto"/>
              <a:buChar char="●"/>
              <a:defRPr sz="1800">
                <a:solidFill>
                  <a:srgbClr val="0D3F5E"/>
                </a:solidFill>
                <a:highlight>
                  <a:srgbClr val="FFFFFF"/>
                </a:highlight>
                <a:latin typeface="Roboto"/>
                <a:ea typeface="Roboto"/>
                <a:cs typeface="Roboto"/>
                <a:sym typeface="Roboto"/>
              </a:defRPr>
            </a:pPr>
            <a:r>
              <a:t>Asume la responsabilidad de responder ante revelaciones de abusos pasados o presentes.</a:t>
            </a:r>
            <a:endParaRPr sz="1800">
              <a:solidFill>
                <a:srgbClr val="0D3F5E"/>
              </a:solidFill>
              <a:highlight>
                <a:srgbClr val="FFFFFF"/>
              </a:highlight>
              <a:latin typeface="Roboto"/>
              <a:ea typeface="Roboto"/>
              <a:cs typeface="Roboto"/>
              <a:sym typeface="Roboto"/>
            </a:endParaRPr>
          </a:p>
          <a:p>
            <a:pPr indent="-342900" lvl="0" marL="457200" rtl="0" algn="l">
              <a:lnSpc>
                <a:spcPct val="150000"/>
              </a:lnSpc>
              <a:spcBef>
                <a:spcPts val="0"/>
              </a:spcBef>
              <a:spcAft>
                <a:spcPts val="0"/>
              </a:spcAft>
              <a:buClr>
                <a:srgbClr val="0D3F5E"/>
              </a:buClr>
              <a:buSzPts val="1800"/>
              <a:buFont typeface="Roboto"/>
              <a:buChar char="●"/>
              <a:defRPr sz="1800">
                <a:solidFill>
                  <a:srgbClr val="0D3F5E"/>
                </a:solidFill>
                <a:highlight>
                  <a:srgbClr val="FFFFFF"/>
                </a:highlight>
                <a:latin typeface="Roboto"/>
                <a:ea typeface="Roboto"/>
                <a:cs typeface="Roboto"/>
                <a:sym typeface="Roboto"/>
              </a:defRPr>
            </a:pPr>
            <a:r>
              <a:t>Discute la situación con tu supervisor para acordar los pasos a seguir.</a:t>
            </a:r>
            <a:endParaRPr sz="1800">
              <a:solidFill>
                <a:srgbClr val="0D3F5E"/>
              </a:solidFill>
              <a:highlight>
                <a:srgbClr val="FFFFFF"/>
              </a:highlight>
              <a:latin typeface="Roboto"/>
              <a:ea typeface="Roboto"/>
              <a:cs typeface="Roboto"/>
              <a:sym typeface="Roboto"/>
            </a:endParaRPr>
          </a:p>
          <a:p>
            <a:pPr indent="-342900" lvl="0" marL="457200" rtl="0" algn="l">
              <a:lnSpc>
                <a:spcPct val="150000"/>
              </a:lnSpc>
              <a:spcBef>
                <a:spcPts val="0"/>
              </a:spcBef>
              <a:spcAft>
                <a:spcPts val="0"/>
              </a:spcAft>
              <a:buClr>
                <a:srgbClr val="0D3F5E"/>
              </a:buClr>
              <a:buSzPts val="1800"/>
              <a:buFont typeface="Roboto"/>
              <a:buChar char="●"/>
              <a:defRPr sz="1800">
                <a:solidFill>
                  <a:srgbClr val="0D3F5E"/>
                </a:solidFill>
                <a:highlight>
                  <a:srgbClr val="FFFFFF"/>
                </a:highlight>
                <a:latin typeface="Roboto"/>
                <a:ea typeface="Roboto"/>
                <a:cs typeface="Roboto"/>
                <a:sym typeface="Roboto"/>
              </a:defRPr>
            </a:pPr>
            <a:r>
              <a:t>Recuerda que no se espera que resuelvas la situación tú solo o sola.</a:t>
            </a:r>
            <a:endParaRPr sz="1800">
              <a:solidFill>
                <a:srgbClr val="0D3F5E"/>
              </a:solidFill>
              <a:highlight>
                <a:srgbClr val="FFFFFF"/>
              </a:highlight>
              <a:latin typeface="Roboto"/>
              <a:ea typeface="Roboto"/>
              <a:cs typeface="Roboto"/>
              <a:sym typeface="Roboto"/>
            </a:endParaRPr>
          </a:p>
        </p:txBody>
      </p:sp>
      <p:sp>
        <p:nvSpPr>
          <p:cNvPr id="1668" name="Google Shape;1668;p169"/>
          <p:cNvSpPr/>
          <p:nvPr/>
        </p:nvSpPr>
        <p:spPr>
          <a:xfrm rot="-5400000">
            <a:off x="1921050" y="-1719825"/>
            <a:ext cx="480900" cy="43230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1669" name="Google Shape;1669;p169"/>
          <p:cNvSpPr txBox="1"/>
          <p:nvPr/>
        </p:nvSpPr>
        <p:spPr>
          <a:xfrm>
            <a:off x="286225" y="197500"/>
            <a:ext cx="66333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Salvaguardar y Proteger</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3" name="Shape 1673"/>
        <p:cNvGrpSpPr/>
        <p:nvPr/>
      </p:nvGrpSpPr>
      <p:grpSpPr>
        <a:xfrm>
          <a:off x="0" y="0"/>
          <a:ext cx="0" cy="0"/>
          <a:chOff x="0" y="0"/>
          <a:chExt cx="0" cy="0"/>
        </a:xfrm>
      </p:grpSpPr>
      <p:sp>
        <p:nvSpPr>
          <p:cNvPr id="1674" name="Google Shape;1674;p170"/>
          <p:cNvSpPr txBox="1"/>
          <p:nvPr/>
        </p:nvSpPr>
        <p:spPr>
          <a:xfrm>
            <a:off x="297300" y="790125"/>
            <a:ext cx="8549400" cy="2763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1700">
                <a:solidFill>
                  <a:srgbClr val="DB3514"/>
                </a:solidFill>
              </a:defRPr>
            </a:pPr>
            <a:r>
              <a:t>¿Cuál es tu responsabilidad durante la sesión de chat presencial y en línea? </a:t>
            </a:r>
            <a:endParaRPr b="1" i="0" sz="1700" u="none" cap="none" strike="noStrike">
              <a:solidFill>
                <a:srgbClr val="DB3514"/>
              </a:solidFill>
              <a:latin typeface="Arial"/>
              <a:ea typeface="Arial"/>
              <a:cs typeface="Arial"/>
              <a:sym typeface="Arial"/>
            </a:endParaRPr>
          </a:p>
          <a:p>
            <a:pPr indent="0" lvl="0" marL="0" marR="0" rtl="0" algn="l">
              <a:lnSpc>
                <a:spcPct val="150000"/>
              </a:lnSpc>
              <a:spcBef>
                <a:spcPts val="0"/>
              </a:spcBef>
              <a:spcAft>
                <a:spcPts val="0"/>
              </a:spcAft>
              <a:buNone/>
            </a:pPr>
            <a:endParaRPr sz="1600">
              <a:solidFill>
                <a:schemeClr val="accent5"/>
              </a:solidFill>
            </a:endParaRPr>
          </a:p>
          <a:p>
            <a:pPr indent="0" lvl="0" marL="0" marR="0" rtl="0" algn="l">
              <a:lnSpc>
                <a:spcPct val="150000"/>
              </a:lnSpc>
              <a:spcBef>
                <a:spcPts val="0"/>
              </a:spcBef>
              <a:spcAft>
                <a:spcPts val="0"/>
              </a:spcAft>
              <a:buNone/>
              <a:defRPr b="1">
                <a:solidFill>
                  <a:schemeClr val="accent5"/>
                </a:solidFill>
              </a:defRPr>
            </a:pPr>
            <a:r>
              <a:t>Asegúrate de que los padres, madres y cuidadores sepan que eres alguien que puede ayudarles</a:t>
            </a:r>
            <a:endParaRPr b="1">
              <a:solidFill>
                <a:schemeClr val="accent5"/>
              </a:solidFill>
            </a:endParaRPr>
          </a:p>
          <a:p>
            <a:pPr indent="0" lvl="0" marL="0" rtl="0" algn="l">
              <a:lnSpc>
                <a:spcPct val="115000"/>
              </a:lnSpc>
              <a:spcBef>
                <a:spcPts val="1100"/>
              </a:spcBef>
              <a:spcAft>
                <a:spcPts val="0"/>
              </a:spcAft>
              <a:buNone/>
              <a:defRPr sz="1500">
                <a:solidFill>
                  <a:srgbClr val="0D3F5E"/>
                </a:solidFill>
                <a:highlight>
                  <a:srgbClr val="FFFFFF"/>
                </a:highlight>
                <a:latin typeface="Roboto"/>
                <a:ea typeface="Roboto"/>
                <a:cs typeface="Roboto"/>
                <a:sym typeface="Roboto"/>
              </a:defRPr>
            </a:pPr>
            <a:r>
              <a:t>Los padres, madres y cuidadores que participan en tus sesiones deben saber que pueden acudir a ti en busca de ayuda, independientemente de cuándo se dieron los abusos.</a:t>
            </a:r>
            <a:endParaRPr sz="1500">
              <a:solidFill>
                <a:srgbClr val="0D3F5E"/>
              </a:solidFill>
              <a:highlight>
                <a:srgbClr val="FFFFFF"/>
              </a:highlight>
              <a:latin typeface="Roboto"/>
              <a:ea typeface="Roboto"/>
              <a:cs typeface="Roboto"/>
              <a:sym typeface="Roboto"/>
            </a:endParaRPr>
          </a:p>
          <a:p>
            <a:pPr indent="0" lvl="0" marL="0" rtl="0" algn="l">
              <a:lnSpc>
                <a:spcPct val="115000"/>
              </a:lnSpc>
              <a:spcBef>
                <a:spcPts val="1100"/>
              </a:spcBef>
              <a:spcAft>
                <a:spcPts val="0"/>
              </a:spcAft>
              <a:buNone/>
              <a:defRPr sz="1500">
                <a:solidFill>
                  <a:srgbClr val="0D3F5E"/>
                </a:solidFill>
                <a:highlight>
                  <a:srgbClr val="FFFFFF"/>
                </a:highlight>
                <a:latin typeface="Roboto"/>
                <a:ea typeface="Roboto"/>
                <a:cs typeface="Roboto"/>
                <a:sym typeface="Roboto"/>
              </a:defRPr>
            </a:pPr>
            <a:r>
              <a:t>Debes asegurarte de que sepan que pueden confiar en ti y que les escucharás y apoyarás sin juzgarles ni hacerles daño.</a:t>
            </a:r>
            <a:endParaRPr sz="1500">
              <a:solidFill>
                <a:srgbClr val="0D3F5E"/>
              </a:solidFill>
              <a:highlight>
                <a:srgbClr val="FFFFFF"/>
              </a:highlight>
              <a:latin typeface="Roboto"/>
              <a:ea typeface="Roboto"/>
              <a:cs typeface="Roboto"/>
              <a:sym typeface="Roboto"/>
            </a:endParaRPr>
          </a:p>
          <a:p>
            <a:pPr indent="0" lvl="0" marL="0" rtl="0" algn="l">
              <a:lnSpc>
                <a:spcPct val="115000"/>
              </a:lnSpc>
              <a:spcBef>
                <a:spcPts val="1100"/>
              </a:spcBef>
              <a:spcAft>
                <a:spcPts val="1100"/>
              </a:spcAft>
              <a:buNone/>
            </a:pPr>
            <a:endParaRPr sz="1500">
              <a:solidFill>
                <a:srgbClr val="0D3F5E"/>
              </a:solidFill>
              <a:highlight>
                <a:srgbClr val="FFFFFF"/>
              </a:highlight>
              <a:latin typeface="Roboto"/>
              <a:ea typeface="Roboto"/>
              <a:cs typeface="Roboto"/>
              <a:sym typeface="Roboto"/>
            </a:endParaRPr>
          </a:p>
        </p:txBody>
      </p:sp>
      <p:sp>
        <p:nvSpPr>
          <p:cNvPr id="1675" name="Google Shape;1675;p170"/>
          <p:cNvSpPr/>
          <p:nvPr/>
        </p:nvSpPr>
        <p:spPr>
          <a:xfrm rot="-5400000">
            <a:off x="1921050" y="-1719825"/>
            <a:ext cx="480900" cy="43230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1676" name="Google Shape;1676;p170"/>
          <p:cNvSpPr txBox="1"/>
          <p:nvPr/>
        </p:nvSpPr>
        <p:spPr>
          <a:xfrm>
            <a:off x="286225" y="197500"/>
            <a:ext cx="66333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Salvaguardar y Proteger</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0" name="Shape 1680"/>
        <p:cNvGrpSpPr/>
        <p:nvPr/>
      </p:nvGrpSpPr>
      <p:grpSpPr>
        <a:xfrm>
          <a:off x="0" y="0"/>
          <a:ext cx="0" cy="0"/>
          <a:chOff x="0" y="0"/>
          <a:chExt cx="0" cy="0"/>
        </a:xfrm>
      </p:grpSpPr>
      <p:sp>
        <p:nvSpPr>
          <p:cNvPr id="1681" name="Google Shape;1681;p171"/>
          <p:cNvSpPr txBox="1"/>
          <p:nvPr/>
        </p:nvSpPr>
        <p:spPr>
          <a:xfrm>
            <a:off x="297300" y="790125"/>
            <a:ext cx="8549400" cy="3938400"/>
          </a:xfrm>
          <a:prstGeom prst="rect">
            <a:avLst/>
          </a:prstGeom>
          <a:noFill/>
          <a:ln>
            <a:noFill/>
          </a:ln>
        </p:spPr>
        <p:txBody>
          <a:bodyPr anchorCtr="0" anchor="t" bIns="45700" lIns="91425" spcFirstLastPara="1" rIns="91425" wrap="square" tIns="45700">
            <a:spAutoFit/>
          </a:bodyPr>
          <a:lstStyle/>
          <a:p>
            <a:pPr indent="0" lvl="0" marL="0" marR="0" rtl="0" algn="l">
              <a:lnSpc>
                <a:spcPct val="115000"/>
              </a:lnSpc>
              <a:spcBef>
                <a:spcPts val="0"/>
              </a:spcBef>
              <a:spcAft>
                <a:spcPts val="0"/>
              </a:spcAft>
              <a:buClr>
                <a:srgbClr val="000000"/>
              </a:buClr>
              <a:buSzPts val="1400"/>
              <a:buFont typeface="Arial"/>
              <a:buNone/>
              <a:defRPr b="1" sz="1600">
                <a:solidFill>
                  <a:srgbClr val="DB3514"/>
                </a:solidFill>
              </a:defRPr>
            </a:pPr>
            <a:r>
              <a:t>¿Qué hacer cuando un participante revela un abuso, negligencia o explotación? </a:t>
            </a:r>
            <a:endParaRPr b="1" i="0" sz="1600" u="none" cap="none" strike="noStrike">
              <a:solidFill>
                <a:srgbClr val="DB3514"/>
              </a:solidFill>
              <a:latin typeface="Arial"/>
              <a:ea typeface="Arial"/>
              <a:cs typeface="Arial"/>
              <a:sym typeface="Arial"/>
            </a:endParaRPr>
          </a:p>
          <a:p>
            <a:pPr indent="0" lvl="0" marL="0" marR="0" rtl="0" algn="l">
              <a:lnSpc>
                <a:spcPct val="115000"/>
              </a:lnSpc>
              <a:spcBef>
                <a:spcPts val="0"/>
              </a:spcBef>
              <a:spcAft>
                <a:spcPts val="0"/>
              </a:spcAft>
              <a:buNone/>
            </a:pPr>
            <a:endParaRPr sz="1500">
              <a:solidFill>
                <a:schemeClr val="accent5"/>
              </a:solidFill>
            </a:endParaRPr>
          </a:p>
          <a:p>
            <a:pPr indent="-311150" lvl="0" marL="457200" rtl="0" algn="just">
              <a:lnSpc>
                <a:spcPct val="115000"/>
              </a:lnSpc>
              <a:spcBef>
                <a:spcPts val="0"/>
              </a:spcBef>
              <a:spcAft>
                <a:spcPts val="0"/>
              </a:spcAft>
              <a:buClr>
                <a:srgbClr val="0B4060"/>
              </a:buClr>
              <a:buSzPts val="1300"/>
              <a:buChar char="●"/>
              <a:defRPr sz="1300">
                <a:solidFill>
                  <a:srgbClr val="0B4060"/>
                </a:solidFill>
              </a:defRPr>
            </a:pPr>
            <a:r>
              <a:t>Proporcionar un entorno seguro en el que el participante pueda compartir su historia.</a:t>
            </a:r>
            <a:endParaRPr sz="1300">
              <a:solidFill>
                <a:srgbClr val="0B4060"/>
              </a:solidFill>
            </a:endParaRPr>
          </a:p>
          <a:p>
            <a:pPr indent="-311150" lvl="0" marL="457200" rtl="0" algn="just">
              <a:lnSpc>
                <a:spcPct val="115000"/>
              </a:lnSpc>
              <a:spcBef>
                <a:spcPts val="1000"/>
              </a:spcBef>
              <a:spcAft>
                <a:spcPts val="0"/>
              </a:spcAft>
              <a:buClr>
                <a:srgbClr val="0B4060"/>
              </a:buClr>
              <a:buSzPts val="1300"/>
              <a:buChar char="●"/>
              <a:defRPr sz="1300">
                <a:solidFill>
                  <a:srgbClr val="0B4060"/>
                </a:solidFill>
              </a:defRPr>
            </a:pPr>
            <a:r>
              <a:t> Escuchar atentamente al participante y tomar notas: qué/cuándo/dónde/quién.</a:t>
            </a:r>
            <a:endParaRPr sz="1300">
              <a:solidFill>
                <a:srgbClr val="0B4060"/>
              </a:solidFill>
            </a:endParaRPr>
          </a:p>
          <a:p>
            <a:pPr indent="-311150" lvl="0" marL="457200" rtl="0" algn="just">
              <a:lnSpc>
                <a:spcPct val="115000"/>
              </a:lnSpc>
              <a:spcBef>
                <a:spcPts val="1000"/>
              </a:spcBef>
              <a:spcAft>
                <a:spcPts val="0"/>
              </a:spcAft>
              <a:buClr>
                <a:srgbClr val="0B4060"/>
              </a:buClr>
              <a:buSzPts val="1300"/>
              <a:buChar char="●"/>
              <a:defRPr sz="1300">
                <a:solidFill>
                  <a:srgbClr val="0B4060"/>
                </a:solidFill>
              </a:defRPr>
            </a:pPr>
            <a:r>
              <a:t>Determinar si el participante está en peligro inmediato y qué ayuda está disponible.</a:t>
            </a:r>
            <a:endParaRPr sz="1300">
              <a:solidFill>
                <a:srgbClr val="0B4060"/>
              </a:solidFill>
            </a:endParaRPr>
          </a:p>
          <a:p>
            <a:pPr indent="-311150" lvl="0" marL="457200" rtl="0" algn="just">
              <a:lnSpc>
                <a:spcPct val="115000"/>
              </a:lnSpc>
              <a:spcBef>
                <a:spcPts val="1000"/>
              </a:spcBef>
              <a:spcAft>
                <a:spcPts val="0"/>
              </a:spcAft>
              <a:buClr>
                <a:srgbClr val="0B4060"/>
              </a:buClr>
              <a:buSzPts val="1300"/>
              <a:buChar char="●"/>
              <a:defRPr sz="1300">
                <a:solidFill>
                  <a:srgbClr val="0B4060"/>
                </a:solidFill>
              </a:defRPr>
            </a:pPr>
            <a:r>
              <a:t>Asegurar que el participante siente que el facilitador le cree.</a:t>
            </a:r>
            <a:endParaRPr sz="1300">
              <a:solidFill>
                <a:srgbClr val="0B4060"/>
              </a:solidFill>
            </a:endParaRPr>
          </a:p>
          <a:p>
            <a:pPr indent="-311150" lvl="0" marL="457200" rtl="0" algn="just">
              <a:lnSpc>
                <a:spcPct val="115000"/>
              </a:lnSpc>
              <a:spcBef>
                <a:spcPts val="1000"/>
              </a:spcBef>
              <a:spcAft>
                <a:spcPts val="0"/>
              </a:spcAft>
              <a:buClr>
                <a:srgbClr val="0B4060"/>
              </a:buClr>
              <a:buSzPts val="1300"/>
              <a:buChar char="●"/>
              <a:defRPr sz="1300">
                <a:solidFill>
                  <a:srgbClr val="0B4060"/>
                </a:solidFill>
              </a:defRPr>
            </a:pPr>
            <a:r>
              <a:t>Hacerle saber que ha hecho lo correcto compartiendo su historia con el facilitador.</a:t>
            </a:r>
            <a:endParaRPr sz="1300">
              <a:solidFill>
                <a:srgbClr val="0B4060"/>
              </a:solidFill>
            </a:endParaRPr>
          </a:p>
          <a:p>
            <a:pPr indent="-311150" lvl="0" marL="457200" rtl="0" algn="just">
              <a:lnSpc>
                <a:spcPct val="115000"/>
              </a:lnSpc>
              <a:spcBef>
                <a:spcPts val="1000"/>
              </a:spcBef>
              <a:spcAft>
                <a:spcPts val="0"/>
              </a:spcAft>
              <a:buClr>
                <a:srgbClr val="0B4060"/>
              </a:buClr>
              <a:buSzPts val="1300"/>
              <a:buChar char="●"/>
              <a:defRPr sz="1300">
                <a:solidFill>
                  <a:srgbClr val="0B4060"/>
                </a:solidFill>
              </a:defRPr>
            </a:pPr>
            <a:r>
              <a:t>Ser comprensivo y no juzgar sus respuestas: ¡evita culpar en todo momento!</a:t>
            </a:r>
            <a:endParaRPr sz="1300">
              <a:solidFill>
                <a:srgbClr val="0B4060"/>
              </a:solidFill>
            </a:endParaRPr>
          </a:p>
          <a:p>
            <a:pPr indent="-311150" lvl="0" marL="457200" rtl="0" algn="just">
              <a:lnSpc>
                <a:spcPct val="115000"/>
              </a:lnSpc>
              <a:spcBef>
                <a:spcPts val="1000"/>
              </a:spcBef>
              <a:spcAft>
                <a:spcPts val="0"/>
              </a:spcAft>
              <a:buClr>
                <a:srgbClr val="0B4060"/>
              </a:buClr>
              <a:buSzPts val="1300"/>
              <a:buChar char="●"/>
              <a:defRPr sz="1300">
                <a:solidFill>
                  <a:srgbClr val="0B4060"/>
                </a:solidFill>
              </a:defRPr>
            </a:pPr>
            <a:r>
              <a:t>Hacerle saber al participante que compartirás lo que te ha contado con tu supervisor para encontrar una forma de apoyarle y protegerle.</a:t>
            </a:r>
            <a:endParaRPr sz="1300">
              <a:solidFill>
                <a:srgbClr val="0B4060"/>
              </a:solidFill>
            </a:endParaRPr>
          </a:p>
          <a:p>
            <a:pPr indent="-311150" lvl="0" marL="457200" rtl="0" algn="just">
              <a:lnSpc>
                <a:spcPct val="115000"/>
              </a:lnSpc>
              <a:spcBef>
                <a:spcPts val="1000"/>
              </a:spcBef>
              <a:spcAft>
                <a:spcPts val="0"/>
              </a:spcAft>
              <a:buClr>
                <a:srgbClr val="0B4060"/>
              </a:buClr>
              <a:buSzPts val="1300"/>
              <a:buChar char="●"/>
              <a:defRPr sz="1300">
                <a:solidFill>
                  <a:srgbClr val="0B4060"/>
                </a:solidFill>
              </a:defRPr>
            </a:pPr>
            <a:r>
              <a:t>Explicar lo que harás a continuación. </a:t>
            </a:r>
            <a:endParaRPr sz="1300">
              <a:solidFill>
                <a:srgbClr val="0B4060"/>
              </a:solidFill>
            </a:endParaRPr>
          </a:p>
          <a:p>
            <a:pPr indent="-311150" lvl="0" marL="457200" rtl="0" algn="just">
              <a:lnSpc>
                <a:spcPct val="115000"/>
              </a:lnSpc>
              <a:spcBef>
                <a:spcPts val="1000"/>
              </a:spcBef>
              <a:spcAft>
                <a:spcPts val="1000"/>
              </a:spcAft>
              <a:buClr>
                <a:srgbClr val="0B4060"/>
              </a:buClr>
              <a:buSzPts val="1300"/>
              <a:buChar char="●"/>
              <a:defRPr sz="1300">
                <a:solidFill>
                  <a:srgbClr val="0B4060"/>
                </a:solidFill>
              </a:defRPr>
            </a:pPr>
            <a:r>
              <a:t>Avisar a tu supervisor. </a:t>
            </a:r>
            <a:endParaRPr>
              <a:solidFill>
                <a:srgbClr val="0D3F5E"/>
              </a:solidFill>
              <a:highlight>
                <a:srgbClr val="FFFFFF"/>
              </a:highlight>
              <a:latin typeface="Roboto"/>
              <a:ea typeface="Roboto"/>
              <a:cs typeface="Roboto"/>
              <a:sym typeface="Roboto"/>
            </a:endParaRPr>
          </a:p>
        </p:txBody>
      </p:sp>
      <p:sp>
        <p:nvSpPr>
          <p:cNvPr id="1682" name="Google Shape;1682;p171"/>
          <p:cNvSpPr/>
          <p:nvPr/>
        </p:nvSpPr>
        <p:spPr>
          <a:xfrm rot="-5400000">
            <a:off x="1921050" y="-1719825"/>
            <a:ext cx="480900" cy="43230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1683" name="Google Shape;1683;p171"/>
          <p:cNvSpPr txBox="1"/>
          <p:nvPr/>
        </p:nvSpPr>
        <p:spPr>
          <a:xfrm>
            <a:off x="286225" y="197500"/>
            <a:ext cx="66333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Salvaguardar y Proteger</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pic>
        <p:nvPicPr>
          <p:cNvPr id="397" name="Google Shape;397;p55"/>
          <p:cNvPicPr preferRelativeResize="0"/>
          <p:nvPr/>
        </p:nvPicPr>
        <p:blipFill rotWithShape="1">
          <a:blip r:embed="rId4">
            <a:alphaModFix/>
          </a:blip>
          <a:srcRect b="0" l="0" r="0" t="0"/>
          <a:stretch/>
        </p:blipFill>
        <p:spPr>
          <a:xfrm>
            <a:off x="340277" y="979006"/>
            <a:ext cx="4242233" cy="1917473"/>
          </a:xfrm>
          <a:prstGeom prst="rect">
            <a:avLst/>
          </a:prstGeom>
          <a:noFill/>
          <a:ln>
            <a:noFill/>
          </a:ln>
        </p:spPr>
      </p:pic>
      <p:sp>
        <p:nvSpPr>
          <p:cNvPr id="398" name="Google Shape;398;p55"/>
          <p:cNvSpPr txBox="1"/>
          <p:nvPr/>
        </p:nvSpPr>
        <p:spPr>
          <a:xfrm>
            <a:off x="5160869" y="372897"/>
            <a:ext cx="3762600" cy="3948000"/>
          </a:xfrm>
          <a:prstGeom prst="rect">
            <a:avLst/>
          </a:prstGeom>
          <a:noFill/>
          <a:ln>
            <a:noFill/>
          </a:ln>
        </p:spPr>
        <p:txBody>
          <a:bodyPr anchorCtr="0" anchor="t" bIns="68550" lIns="68550" spcFirstLastPara="1" rIns="68550" wrap="square" tIns="68550">
            <a:spAutoFit/>
          </a:bodyPr>
          <a:lstStyle/>
          <a:p>
            <a:pPr indent="0" lvl="0" marL="41675" marR="0" rtl="0" algn="l">
              <a:lnSpc>
                <a:spcPct val="100000"/>
              </a:lnSpc>
              <a:spcBef>
                <a:spcPts val="0"/>
              </a:spcBef>
              <a:spcAft>
                <a:spcPts val="0"/>
              </a:spcAft>
              <a:buClr>
                <a:srgbClr val="000000"/>
              </a:buClr>
              <a:buSzPts val="1200"/>
              <a:buFont typeface="Arial"/>
              <a:buNone/>
              <a:defRPr>
                <a:solidFill>
                  <a:srgbClr val="123D5D"/>
                </a:solidFill>
                <a:latin typeface="Arial"/>
                <a:ea typeface="Arial"/>
                <a:cs typeface="Arial"/>
                <a:sym typeface="Arial"/>
              </a:defRPr>
            </a:pPr>
            <a:r>
              <a:rPr sz="1200"/>
              <a:t>Mejora el desarrollo cognitivo, lingüístico y </a:t>
            </a:r>
            <a:br>
              <a:rPr b="0" i="0" lang="en-US" sz="1200" u="none" cap="none" strike="noStrike">
                <a:solidFill>
                  <a:srgbClr val="123D5D"/>
                </a:solidFill>
                <a:latin typeface="Arial"/>
                <a:ea typeface="Arial"/>
                <a:cs typeface="Arial"/>
                <a:sym typeface="Arial"/>
              </a:rPr>
            </a:br>
            <a:r>
              <a:rPr sz="1200"/>
              <a:t>socioemocional de los niños y niñas </a:t>
            </a:r>
            <a:br>
              <a:rPr b="0" i="0" lang="en-US" sz="1200" u="none" cap="none" strike="noStrike">
                <a:solidFill>
                  <a:srgbClr val="123D5D"/>
                </a:solidFill>
                <a:latin typeface="Arial"/>
                <a:ea typeface="Arial"/>
                <a:cs typeface="Arial"/>
                <a:sym typeface="Arial"/>
              </a:rPr>
            </a:br>
            <a:r>
              <a:rPr sz="900"/>
              <a:t>(OMS, Paquete de Cuidado para el Desarrollo Infantil, 2021) </a:t>
            </a:r>
            <a:endParaRPr b="0" i="0" sz="900" u="none" cap="none" strike="noStrike">
              <a:solidFill>
                <a:srgbClr val="123D5D"/>
              </a:solidFill>
              <a:latin typeface="Arial"/>
              <a:ea typeface="Arial"/>
              <a:cs typeface="Arial"/>
              <a:sym typeface="Arial"/>
            </a:endParaRPr>
          </a:p>
          <a:p>
            <a:pPr indent="0" lvl="0" marL="41675" marR="0" rtl="0" algn="l">
              <a:lnSpc>
                <a:spcPct val="100000"/>
              </a:lnSpc>
              <a:spcBef>
                <a:spcPts val="900"/>
              </a:spcBef>
              <a:spcAft>
                <a:spcPts val="0"/>
              </a:spcAft>
              <a:buClr>
                <a:srgbClr val="000000"/>
              </a:buClr>
              <a:buSzPts val="1200"/>
              <a:buFont typeface="Arial"/>
              <a:buNone/>
              <a:defRPr>
                <a:solidFill>
                  <a:srgbClr val="123D5D"/>
                </a:solidFill>
                <a:latin typeface="Arial"/>
                <a:ea typeface="Arial"/>
                <a:cs typeface="Arial"/>
                <a:sym typeface="Arial"/>
              </a:defRPr>
            </a:pPr>
            <a:r>
              <a:rPr sz="1200"/>
              <a:t>Abordar el cuidado responsivo tiene buenos resultados, incluyendo las interacciones positivas entre el cuidador y el niño o niña </a:t>
            </a:r>
            <a:br>
              <a:rPr b="0" i="0" lang="en-US" sz="1200" u="none" cap="none" strike="noStrike">
                <a:solidFill>
                  <a:srgbClr val="123D5D"/>
                </a:solidFill>
                <a:latin typeface="Arial"/>
                <a:ea typeface="Arial"/>
                <a:cs typeface="Arial"/>
                <a:sym typeface="Arial"/>
              </a:rPr>
            </a:br>
            <a:r>
              <a:rPr sz="900"/>
              <a:t>(Jeong et al, 2021) </a:t>
            </a:r>
            <a:endParaRPr b="0" i="0" sz="900" u="none" cap="none" strike="noStrike">
              <a:solidFill>
                <a:srgbClr val="123D5D"/>
              </a:solidFill>
              <a:latin typeface="Arial"/>
              <a:ea typeface="Arial"/>
              <a:cs typeface="Arial"/>
              <a:sym typeface="Arial"/>
            </a:endParaRPr>
          </a:p>
          <a:p>
            <a:pPr indent="0" lvl="0" marL="41675" marR="0" rtl="0" algn="l">
              <a:lnSpc>
                <a:spcPct val="100000"/>
              </a:lnSpc>
              <a:spcBef>
                <a:spcPts val="900"/>
              </a:spcBef>
              <a:spcAft>
                <a:spcPts val="0"/>
              </a:spcAft>
              <a:buClr>
                <a:srgbClr val="000000"/>
              </a:buClr>
              <a:buSzPts val="1200"/>
              <a:buFont typeface="Arial"/>
              <a:buNone/>
              <a:defRPr>
                <a:solidFill>
                  <a:srgbClr val="123D5D"/>
                </a:solidFill>
                <a:latin typeface="Arial"/>
                <a:ea typeface="Arial"/>
                <a:cs typeface="Arial"/>
                <a:sym typeface="Arial"/>
              </a:defRPr>
            </a:pPr>
            <a:r>
              <a:rPr sz="1200"/>
              <a:t>Puede maximizar las trayectorias de desarrollo y salud mental de los adolescentes</a:t>
            </a:r>
            <a:br>
              <a:rPr b="0" i="0" lang="en-US" sz="1200" u="none" cap="none" strike="noStrike">
                <a:solidFill>
                  <a:srgbClr val="123D5D"/>
                </a:solidFill>
                <a:latin typeface="Arial"/>
                <a:ea typeface="Arial"/>
                <a:cs typeface="Arial"/>
                <a:sym typeface="Arial"/>
              </a:rPr>
            </a:br>
            <a:r>
              <a:rPr sz="900"/>
              <a:t>(Shenderovich et al. 2019; Marcus et al, 2019)</a:t>
            </a:r>
            <a:endParaRPr b="0" i="0" sz="900" u="none" cap="none" strike="noStrike">
              <a:solidFill>
                <a:srgbClr val="123D5D"/>
              </a:solidFill>
              <a:latin typeface="Arial"/>
              <a:ea typeface="Arial"/>
              <a:cs typeface="Arial"/>
              <a:sym typeface="Arial"/>
            </a:endParaRPr>
          </a:p>
          <a:p>
            <a:pPr indent="0" lvl="0" marL="41675" marR="0" rtl="0" algn="l">
              <a:lnSpc>
                <a:spcPct val="100000"/>
              </a:lnSpc>
              <a:spcBef>
                <a:spcPts val="900"/>
              </a:spcBef>
              <a:spcAft>
                <a:spcPts val="0"/>
              </a:spcAft>
              <a:buClr>
                <a:srgbClr val="000000"/>
              </a:buClr>
              <a:buSzPts val="1200"/>
              <a:buFont typeface="Arial"/>
              <a:buNone/>
              <a:defRPr>
                <a:solidFill>
                  <a:srgbClr val="123D5D"/>
                </a:solidFill>
                <a:latin typeface="Arial"/>
                <a:ea typeface="Arial"/>
                <a:cs typeface="Arial"/>
                <a:sym typeface="Arial"/>
              </a:defRPr>
            </a:pPr>
            <a:r>
              <a:rPr sz="1200"/>
              <a:t>Es eficaz en países con ingresos bajos, medios y altos para reducir el maltrato infantil y la hostilidad en la crianza </a:t>
            </a:r>
            <a:br>
              <a:rPr b="0" i="0" lang="en-US" sz="1200" u="none" cap="none" strike="noStrike">
                <a:solidFill>
                  <a:srgbClr val="123D5D"/>
                </a:solidFill>
                <a:latin typeface="Arial"/>
                <a:ea typeface="Arial"/>
                <a:cs typeface="Arial"/>
                <a:sym typeface="Arial"/>
              </a:rPr>
            </a:br>
            <a:r>
              <a:rPr sz="900"/>
              <a:t>(Backhaus, Gardner et al., 2023)</a:t>
            </a:r>
            <a:endParaRPr b="0" i="0" sz="900" u="none" cap="none" strike="noStrike">
              <a:solidFill>
                <a:srgbClr val="123D5D"/>
              </a:solidFill>
              <a:latin typeface="Arial"/>
              <a:ea typeface="Arial"/>
              <a:cs typeface="Arial"/>
              <a:sym typeface="Arial"/>
            </a:endParaRPr>
          </a:p>
          <a:p>
            <a:pPr indent="0" lvl="0" marL="41675" marR="0" rtl="0" algn="l">
              <a:lnSpc>
                <a:spcPct val="100000"/>
              </a:lnSpc>
              <a:spcBef>
                <a:spcPts val="900"/>
              </a:spcBef>
              <a:spcAft>
                <a:spcPts val="0"/>
              </a:spcAft>
              <a:buClr>
                <a:srgbClr val="000000"/>
              </a:buClr>
              <a:buSzPts val="1200"/>
              <a:buFont typeface="Arial"/>
              <a:buNone/>
              <a:defRPr>
                <a:solidFill>
                  <a:srgbClr val="123D5D"/>
                </a:solidFill>
                <a:latin typeface="Arial"/>
                <a:ea typeface="Arial"/>
                <a:cs typeface="Arial"/>
                <a:sym typeface="Arial"/>
              </a:defRPr>
            </a:pPr>
            <a:r>
              <a:rPr sz="1200"/>
              <a:t>La eficacia es igual para niños menores y mayores </a:t>
            </a:r>
            <a:br>
              <a:rPr b="0" i="0" lang="en-US" sz="1200" u="none" cap="none" strike="noStrike">
                <a:solidFill>
                  <a:srgbClr val="123D5D"/>
                </a:solidFill>
                <a:latin typeface="Arial"/>
                <a:ea typeface="Arial"/>
                <a:cs typeface="Arial"/>
                <a:sym typeface="Arial"/>
              </a:rPr>
            </a:br>
            <a:r>
              <a:rPr sz="900"/>
              <a:t>(Backhaus, Gardner et al., 2023)</a:t>
            </a:r>
            <a:endParaRPr b="0" i="0" sz="900" u="none" cap="none" strike="noStrike">
              <a:solidFill>
                <a:srgbClr val="123D5D"/>
              </a:solidFill>
              <a:latin typeface="Arial"/>
              <a:ea typeface="Arial"/>
              <a:cs typeface="Arial"/>
              <a:sym typeface="Arial"/>
            </a:endParaRPr>
          </a:p>
          <a:p>
            <a:pPr indent="0" lvl="0" marL="41675" marR="0" rtl="0" algn="l">
              <a:lnSpc>
                <a:spcPct val="100000"/>
              </a:lnSpc>
              <a:spcBef>
                <a:spcPts val="900"/>
              </a:spcBef>
              <a:spcAft>
                <a:spcPts val="0"/>
              </a:spcAft>
              <a:buClr>
                <a:srgbClr val="000000"/>
              </a:buClr>
              <a:buSzPts val="1200"/>
              <a:buFont typeface="Arial"/>
              <a:buNone/>
              <a:defRPr>
                <a:solidFill>
                  <a:srgbClr val="123D5D"/>
                </a:solidFill>
                <a:latin typeface="Arial"/>
                <a:ea typeface="Arial"/>
                <a:cs typeface="Arial"/>
                <a:sym typeface="Arial"/>
              </a:defRPr>
            </a:pPr>
            <a:r>
              <a:rPr sz="1200"/>
              <a:t>Beneficia por igual a familias de bajos recursos, familias con madres solteras, familias de inmigrantes y de minorías étnicas y familias de niños con problemas de desarrollo y salud mental </a:t>
            </a:r>
            <a:br>
              <a:rPr b="0" i="0" lang="en-US" sz="1200" u="none" cap="none" strike="noStrike">
                <a:solidFill>
                  <a:srgbClr val="123D5D"/>
                </a:solidFill>
                <a:latin typeface="Arial"/>
                <a:ea typeface="Arial"/>
                <a:cs typeface="Arial"/>
                <a:sym typeface="Arial"/>
              </a:rPr>
            </a:br>
            <a:r>
              <a:rPr sz="900"/>
              <a:t>(Backhaus, Gardner et al., 2023; Guía de Intervención mhGAP de la OMS)</a:t>
            </a:r>
            <a:endParaRPr b="0" i="0" sz="900" u="none" cap="none" strike="noStrike">
              <a:solidFill>
                <a:srgbClr val="123D5D"/>
              </a:solidFill>
              <a:latin typeface="Arial"/>
              <a:ea typeface="Arial"/>
              <a:cs typeface="Arial"/>
              <a:sym typeface="Arial"/>
            </a:endParaRPr>
          </a:p>
        </p:txBody>
      </p:sp>
      <p:sp>
        <p:nvSpPr>
          <p:cNvPr id="399" name="Google Shape;399;p55"/>
          <p:cNvSpPr/>
          <p:nvPr/>
        </p:nvSpPr>
        <p:spPr>
          <a:xfrm>
            <a:off x="555233" y="3193362"/>
            <a:ext cx="3975900" cy="715500"/>
          </a:xfrm>
          <a:prstGeom prst="rect">
            <a:avLst/>
          </a:prstGeom>
          <a:noFill/>
          <a:ln>
            <a:noFill/>
          </a:ln>
        </p:spPr>
        <p:txBody>
          <a:bodyPr anchorCtr="0" anchor="t" bIns="34275" lIns="68550" spcFirstLastPara="1" rIns="68550" wrap="square" tIns="34275">
            <a:noAutofit/>
          </a:bodyPr>
          <a:lstStyle/>
          <a:p>
            <a:pPr indent="0" lvl="0" marL="0" marR="0" rtl="0" algn="ctr">
              <a:lnSpc>
                <a:spcPct val="100000"/>
              </a:lnSpc>
              <a:spcBef>
                <a:spcPts val="0"/>
              </a:spcBef>
              <a:spcAft>
                <a:spcPts val="0"/>
              </a:spcAft>
              <a:buClr>
                <a:srgbClr val="000000"/>
              </a:buClr>
              <a:buSzPts val="1200"/>
              <a:buFont typeface="Arial"/>
              <a:buNone/>
              <a:defRPr>
                <a:solidFill>
                  <a:srgbClr val="005878"/>
                </a:solidFill>
                <a:latin typeface="Arial"/>
                <a:ea typeface="Arial"/>
                <a:cs typeface="Arial"/>
                <a:sym typeface="Arial"/>
              </a:defRPr>
            </a:pPr>
            <a:r>
              <a:rPr sz="1200"/>
              <a:t>Número de </a:t>
            </a:r>
            <a:r>
              <a:rPr b="1" sz="1500"/>
              <a:t>ensayos controlados aleatorios </a:t>
            </a:r>
            <a:br>
              <a:rPr b="1" i="0" lang="en-US" sz="1200" u="sng" cap="none" strike="noStrike">
                <a:solidFill>
                  <a:srgbClr val="005878"/>
                </a:solidFill>
                <a:latin typeface="Arial"/>
                <a:ea typeface="Arial"/>
                <a:cs typeface="Arial"/>
                <a:sym typeface="Arial"/>
              </a:rPr>
            </a:br>
            <a:r>
              <a:rPr sz="1200"/>
              <a:t>de intervenciones parentales por año de publicación</a:t>
            </a:r>
            <a:endParaRPr b="0" i="0" sz="1800" u="none" cap="none" strike="noStrike">
              <a:solidFill>
                <a:srgbClr val="005878"/>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500"/>
              <a:buFont typeface="Arial"/>
              <a:buNone/>
              <a:defRPr b="1" sz="1500">
                <a:solidFill>
                  <a:srgbClr val="005878"/>
                </a:solidFill>
                <a:latin typeface="Arial"/>
                <a:ea typeface="Arial"/>
                <a:cs typeface="Arial"/>
                <a:sym typeface="Arial"/>
              </a:defRPr>
            </a:pPr>
            <a:r>
              <a:t>435 de 65 países</a:t>
            </a:r>
            <a:endParaRPr b="0" i="0" sz="1400" u="none" cap="none" strike="noStrike">
              <a:solidFill>
                <a:srgbClr val="000000"/>
              </a:solidFill>
              <a:latin typeface="Arial"/>
              <a:ea typeface="Arial"/>
              <a:cs typeface="Arial"/>
              <a:sym typeface="Arial"/>
            </a:endParaRPr>
          </a:p>
        </p:txBody>
      </p:sp>
      <p:grpSp>
        <p:nvGrpSpPr>
          <p:cNvPr id="400" name="Google Shape;400;p55"/>
          <p:cNvGrpSpPr/>
          <p:nvPr/>
        </p:nvGrpSpPr>
        <p:grpSpPr>
          <a:xfrm>
            <a:off x="1586507" y="4063773"/>
            <a:ext cx="1506422" cy="491209"/>
            <a:chOff x="2755584" y="4127109"/>
            <a:chExt cx="2035705" cy="663796"/>
          </a:xfrm>
        </p:grpSpPr>
        <p:pic>
          <p:nvPicPr>
            <p:cNvPr descr="Logo  Description automatically generated" id="401" name="Google Shape;401;p55"/>
            <p:cNvPicPr preferRelativeResize="0"/>
            <p:nvPr/>
          </p:nvPicPr>
          <p:blipFill rotWithShape="1">
            <a:blip r:embed="rId5">
              <a:alphaModFix/>
            </a:blip>
            <a:srcRect b="0" l="0" r="0" t="0"/>
            <a:stretch/>
          </p:blipFill>
          <p:spPr>
            <a:xfrm>
              <a:off x="3693477" y="4268473"/>
              <a:ext cx="1097812" cy="412059"/>
            </a:xfrm>
            <a:prstGeom prst="rect">
              <a:avLst/>
            </a:prstGeom>
            <a:noFill/>
            <a:ln>
              <a:noFill/>
            </a:ln>
          </p:spPr>
        </p:pic>
        <p:pic>
          <p:nvPicPr>
            <p:cNvPr descr="Logo  Description automatically generated" id="402" name="Google Shape;402;p55"/>
            <p:cNvPicPr preferRelativeResize="0"/>
            <p:nvPr/>
          </p:nvPicPr>
          <p:blipFill rotWithShape="1">
            <a:blip r:embed="rId6">
              <a:alphaModFix/>
            </a:blip>
            <a:srcRect b="0" l="0" r="0" t="0"/>
            <a:stretch/>
          </p:blipFill>
          <p:spPr>
            <a:xfrm>
              <a:off x="2755584" y="4127109"/>
              <a:ext cx="1097812" cy="663796"/>
            </a:xfrm>
            <a:prstGeom prst="rect">
              <a:avLst/>
            </a:prstGeom>
            <a:noFill/>
            <a:ln>
              <a:noFill/>
            </a:ln>
          </p:spPr>
        </p:pic>
      </p:grpSp>
      <p:sp>
        <p:nvSpPr>
          <p:cNvPr id="403" name="Google Shape;403;p55"/>
          <p:cNvSpPr/>
          <p:nvPr/>
        </p:nvSpPr>
        <p:spPr>
          <a:xfrm rot="-5400000">
            <a:off x="1959003" y="-1757778"/>
            <a:ext cx="480900" cy="4398900"/>
          </a:xfrm>
          <a:prstGeom prst="round2SameRect">
            <a:avLst>
              <a:gd fmla="val 0" name="adj1"/>
              <a:gd fmla="val 50000"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404" name="Google Shape;404;p55"/>
          <p:cNvSpPr txBox="1"/>
          <p:nvPr/>
        </p:nvSpPr>
        <p:spPr>
          <a:xfrm>
            <a:off x="286224" y="197500"/>
            <a:ext cx="46587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latin typeface="Arial"/>
                <a:ea typeface="Arial"/>
                <a:cs typeface="Arial"/>
                <a:sym typeface="Arial"/>
              </a:defRPr>
            </a:pPr>
            <a:r>
              <a:t>Pruebas de Eficacia</a:t>
            </a:r>
            <a:endParaRPr b="1" i="0" sz="1400" u="none" cap="none" strike="noStrike">
              <a:solidFill>
                <a:srgbClr val="000000"/>
              </a:solidFill>
              <a:latin typeface="Arial"/>
              <a:ea typeface="Arial"/>
              <a:cs typeface="Arial"/>
              <a:sym typeface="Arial"/>
            </a:endParaRPr>
          </a:p>
        </p:txBody>
      </p:sp>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7" name="Shape 1687"/>
        <p:cNvGrpSpPr/>
        <p:nvPr/>
      </p:nvGrpSpPr>
      <p:grpSpPr>
        <a:xfrm>
          <a:off x="0" y="0"/>
          <a:ext cx="0" cy="0"/>
          <a:chOff x="0" y="0"/>
          <a:chExt cx="0" cy="0"/>
        </a:xfrm>
      </p:grpSpPr>
      <p:sp>
        <p:nvSpPr>
          <p:cNvPr id="1688" name="Google Shape;1688;p172"/>
          <p:cNvSpPr txBox="1"/>
          <p:nvPr/>
        </p:nvSpPr>
        <p:spPr>
          <a:xfrm>
            <a:off x="297300" y="790125"/>
            <a:ext cx="8549400" cy="354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1700">
                <a:solidFill>
                  <a:srgbClr val="DB3514"/>
                </a:solidFill>
              </a:defRPr>
            </a:pPr>
            <a:r>
              <a:t>Información sobre políticas de salvaguarda y protección en la App Formando Conciencia+ </a:t>
            </a:r>
            <a:endParaRPr sz="1500">
              <a:solidFill>
                <a:srgbClr val="0D3F5E"/>
              </a:solidFill>
              <a:highlight>
                <a:srgbClr val="FFFFFF"/>
              </a:highlight>
              <a:latin typeface="Roboto"/>
              <a:ea typeface="Roboto"/>
              <a:cs typeface="Roboto"/>
              <a:sym typeface="Roboto"/>
            </a:endParaRPr>
          </a:p>
        </p:txBody>
      </p:sp>
      <p:sp>
        <p:nvSpPr>
          <p:cNvPr id="1689" name="Google Shape;1689;p172"/>
          <p:cNvSpPr/>
          <p:nvPr/>
        </p:nvSpPr>
        <p:spPr>
          <a:xfrm rot="-5400000">
            <a:off x="1921050" y="-1719825"/>
            <a:ext cx="480900" cy="43230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1690" name="Google Shape;1690;p172"/>
          <p:cNvSpPr txBox="1"/>
          <p:nvPr/>
        </p:nvSpPr>
        <p:spPr>
          <a:xfrm>
            <a:off x="286225" y="197500"/>
            <a:ext cx="66333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Salvaguardar y Proteger</a:t>
            </a:r>
            <a:endParaRPr b="0" i="0" sz="1400" u="none" cap="none" strike="noStrike">
              <a:solidFill>
                <a:srgbClr val="000000"/>
              </a:solidFill>
              <a:latin typeface="Arial"/>
              <a:ea typeface="Arial"/>
              <a:cs typeface="Arial"/>
              <a:sym typeface="Arial"/>
            </a:endParaRPr>
          </a:p>
        </p:txBody>
      </p:sp>
      <p:pic>
        <p:nvPicPr>
          <p:cNvPr id="1691" name="Google Shape;1691;p172"/>
          <p:cNvPicPr preferRelativeResize="0"/>
          <p:nvPr/>
        </p:nvPicPr>
        <p:blipFill>
          <a:blip r:embed="rId3">
            <a:alphaModFix/>
          </a:blip>
          <a:stretch>
            <a:fillRect/>
          </a:stretch>
        </p:blipFill>
        <p:spPr>
          <a:xfrm>
            <a:off x="397100" y="1296525"/>
            <a:ext cx="3512975" cy="3453975"/>
          </a:xfrm>
          <a:prstGeom prst="rect">
            <a:avLst/>
          </a:prstGeom>
          <a:noFill/>
          <a:ln>
            <a:noFill/>
          </a:ln>
        </p:spPr>
      </p:pic>
      <p:pic>
        <p:nvPicPr>
          <p:cNvPr id="1692" name="Google Shape;1692;p172"/>
          <p:cNvPicPr preferRelativeResize="0"/>
          <p:nvPr/>
        </p:nvPicPr>
        <p:blipFill>
          <a:blip r:embed="rId4">
            <a:alphaModFix/>
          </a:blip>
          <a:stretch>
            <a:fillRect/>
          </a:stretch>
        </p:blipFill>
        <p:spPr>
          <a:xfrm>
            <a:off x="3910075" y="1573588"/>
            <a:ext cx="4836802" cy="2899849"/>
          </a:xfrm>
          <a:prstGeom prst="rect">
            <a:avLst/>
          </a:prstGeom>
          <a:noFill/>
          <a:ln>
            <a:noFill/>
          </a:ln>
        </p:spPr>
      </p:pic>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6" name="Shape 1696"/>
        <p:cNvGrpSpPr/>
        <p:nvPr/>
      </p:nvGrpSpPr>
      <p:grpSpPr>
        <a:xfrm>
          <a:off x="0" y="0"/>
          <a:ext cx="0" cy="0"/>
          <a:chOff x="0" y="0"/>
          <a:chExt cx="0" cy="0"/>
        </a:xfrm>
      </p:grpSpPr>
      <p:sp>
        <p:nvSpPr>
          <p:cNvPr id="1697" name="Google Shape;1697;p173"/>
          <p:cNvSpPr txBox="1"/>
          <p:nvPr/>
        </p:nvSpPr>
        <p:spPr>
          <a:xfrm>
            <a:off x="297300" y="973000"/>
            <a:ext cx="4025700" cy="2294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2000">
                <a:solidFill>
                  <a:srgbClr val="DB3514"/>
                </a:solidFill>
              </a:defRPr>
            </a:pPr>
            <a:r>
              <a:t>¿Dónde encontrar la solución? </a:t>
            </a:r>
            <a:endParaRPr b="1" sz="2000">
              <a:solidFill>
                <a:srgbClr val="DB3514"/>
              </a:solidFill>
            </a:endParaRPr>
          </a:p>
          <a:p>
            <a:pPr indent="0" lvl="0" marL="0" rtl="0" algn="just">
              <a:lnSpc>
                <a:spcPct val="115000"/>
              </a:lnSpc>
              <a:spcBef>
                <a:spcPts val="1000"/>
              </a:spcBef>
              <a:spcAft>
                <a:spcPts val="0"/>
              </a:spcAft>
              <a:buNone/>
              <a:defRPr sz="1900">
                <a:solidFill>
                  <a:srgbClr val="113D5C"/>
                </a:solidFill>
                <a:latin typeface="Noto Sans"/>
                <a:ea typeface="Noto Sans"/>
                <a:cs typeface="Noto Sans"/>
                <a:sym typeface="Noto Sans"/>
              </a:defRPr>
            </a:pPr>
            <a:r>
              <a:t>Explorar la sección de Salvaguardar y Proteger en Formando Conciencia+</a:t>
            </a:r>
            <a:br>
              <a:rPr lang="en-US" sz="1900">
                <a:solidFill>
                  <a:srgbClr val="113D5C"/>
                </a:solidFill>
                <a:latin typeface="Noto Sans"/>
                <a:ea typeface="Noto Sans"/>
                <a:cs typeface="Noto Sans"/>
                <a:sym typeface="Noto Sans"/>
              </a:rPr>
            </a:br>
            <a:br>
              <a:rPr lang="en-US" sz="1900">
                <a:solidFill>
                  <a:srgbClr val="113D5C"/>
                </a:solidFill>
                <a:latin typeface="Noto Sans"/>
                <a:ea typeface="Noto Sans"/>
                <a:cs typeface="Noto Sans"/>
                <a:sym typeface="Noto Sans"/>
              </a:rPr>
            </a:br>
            <a:r>
              <a:t>Informar a tu supervisor</a:t>
            </a:r>
            <a:endParaRPr sz="1900">
              <a:solidFill>
                <a:srgbClr val="113D5C"/>
              </a:solidFill>
              <a:latin typeface="Noto Sans"/>
              <a:ea typeface="Noto Sans"/>
              <a:cs typeface="Noto Sans"/>
              <a:sym typeface="Noto Sans"/>
            </a:endParaRPr>
          </a:p>
          <a:p>
            <a:pPr indent="0" lvl="0" marL="0" rtl="0" algn="just">
              <a:lnSpc>
                <a:spcPct val="115000"/>
              </a:lnSpc>
              <a:spcBef>
                <a:spcPts val="1000"/>
              </a:spcBef>
              <a:spcAft>
                <a:spcPts val="1000"/>
              </a:spcAft>
              <a:buNone/>
            </a:pPr>
            <a:endParaRPr sz="1900">
              <a:solidFill>
                <a:srgbClr val="113D5C"/>
              </a:solidFill>
              <a:latin typeface="Noto Sans"/>
              <a:ea typeface="Noto Sans"/>
              <a:cs typeface="Noto Sans"/>
              <a:sym typeface="Noto Sans"/>
            </a:endParaRPr>
          </a:p>
        </p:txBody>
      </p:sp>
      <p:sp>
        <p:nvSpPr>
          <p:cNvPr id="1698" name="Google Shape;1698;p173"/>
          <p:cNvSpPr/>
          <p:nvPr/>
        </p:nvSpPr>
        <p:spPr>
          <a:xfrm rot="-5400000">
            <a:off x="1921050" y="-1719825"/>
            <a:ext cx="480900" cy="43230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1699" name="Google Shape;1699;p173"/>
          <p:cNvSpPr txBox="1"/>
          <p:nvPr/>
        </p:nvSpPr>
        <p:spPr>
          <a:xfrm>
            <a:off x="286225" y="197500"/>
            <a:ext cx="66333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Abordar los Retos y Desafíos</a:t>
            </a:r>
            <a:endParaRPr b="0" i="0" sz="1400" u="none" cap="none" strike="noStrike">
              <a:solidFill>
                <a:srgbClr val="000000"/>
              </a:solidFill>
              <a:latin typeface="Arial"/>
              <a:ea typeface="Arial"/>
              <a:cs typeface="Arial"/>
              <a:sym typeface="Arial"/>
            </a:endParaRPr>
          </a:p>
        </p:txBody>
      </p:sp>
      <p:pic>
        <p:nvPicPr>
          <p:cNvPr id="1700" name="Google Shape;1700;p173"/>
          <p:cNvPicPr preferRelativeResize="0"/>
          <p:nvPr/>
        </p:nvPicPr>
        <p:blipFill>
          <a:blip r:embed="rId3">
            <a:alphaModFix/>
          </a:blip>
          <a:stretch>
            <a:fillRect/>
          </a:stretch>
        </p:blipFill>
        <p:spPr>
          <a:xfrm>
            <a:off x="4840200" y="385700"/>
            <a:ext cx="4239651" cy="4168451"/>
          </a:xfrm>
          <a:prstGeom prst="rect">
            <a:avLst/>
          </a:prstGeom>
          <a:noFill/>
          <a:ln>
            <a:noFill/>
          </a:ln>
        </p:spPr>
      </p:pic>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5878"/>
        </a:solidFill>
      </p:bgPr>
    </p:bg>
    <p:spTree>
      <p:nvGrpSpPr>
        <p:cNvPr id="1704" name="Shape 1704"/>
        <p:cNvGrpSpPr/>
        <p:nvPr/>
      </p:nvGrpSpPr>
      <p:grpSpPr>
        <a:xfrm>
          <a:off x="0" y="0"/>
          <a:ext cx="0" cy="0"/>
          <a:chOff x="0" y="0"/>
          <a:chExt cx="0" cy="0"/>
        </a:xfrm>
      </p:grpSpPr>
      <p:sp>
        <p:nvSpPr>
          <p:cNvPr id="1705" name="Google Shape;1705;p174"/>
          <p:cNvSpPr txBox="1"/>
          <p:nvPr/>
        </p:nvSpPr>
        <p:spPr>
          <a:xfrm>
            <a:off x="387450" y="2269675"/>
            <a:ext cx="8367000" cy="143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defRPr b="1" sz="5000">
                <a:solidFill>
                  <a:schemeClr val="lt1"/>
                </a:solidFill>
              </a:defRPr>
            </a:pPr>
            <a:r>
              <a:t>¿Cómo abordar los retos a los que podrías enfrentarte?</a:t>
            </a:r>
            <a:endParaRPr b="1" sz="5000">
              <a:solidFill>
                <a:schemeClr val="lt1"/>
              </a:solidFill>
            </a:endParaRPr>
          </a:p>
        </p:txBody>
      </p:sp>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9" name="Shape 1709"/>
        <p:cNvGrpSpPr/>
        <p:nvPr/>
      </p:nvGrpSpPr>
      <p:grpSpPr>
        <a:xfrm>
          <a:off x="0" y="0"/>
          <a:ext cx="0" cy="0"/>
          <a:chOff x="0" y="0"/>
          <a:chExt cx="0" cy="0"/>
        </a:xfrm>
      </p:grpSpPr>
      <p:sp>
        <p:nvSpPr>
          <p:cNvPr id="1710" name="Google Shape;1710;p175"/>
          <p:cNvSpPr txBox="1"/>
          <p:nvPr/>
        </p:nvSpPr>
        <p:spPr>
          <a:xfrm>
            <a:off x="297300" y="973000"/>
            <a:ext cx="4542900" cy="11571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2000">
                <a:solidFill>
                  <a:srgbClr val="DB3514"/>
                </a:solidFill>
              </a:defRPr>
            </a:pPr>
            <a:r>
              <a:t>¿Dónde encontrar la solución? </a:t>
            </a:r>
            <a:endParaRPr b="1" sz="2000">
              <a:solidFill>
                <a:srgbClr val="DB3514"/>
              </a:solidFill>
            </a:endParaRPr>
          </a:p>
          <a:p>
            <a:pPr indent="0" lvl="0" marL="0" rtl="0" algn="just">
              <a:lnSpc>
                <a:spcPct val="115000"/>
              </a:lnSpc>
              <a:spcBef>
                <a:spcPts val="1000"/>
              </a:spcBef>
              <a:spcAft>
                <a:spcPts val="1000"/>
              </a:spcAft>
              <a:buNone/>
              <a:defRPr sz="1900">
                <a:solidFill>
                  <a:srgbClr val="113D5C"/>
                </a:solidFill>
                <a:latin typeface="Noto Sans"/>
                <a:ea typeface="Noto Sans"/>
                <a:cs typeface="Noto Sans"/>
                <a:sym typeface="Noto Sans"/>
              </a:defRPr>
            </a:pPr>
            <a:r>
              <a:t>Explorar la sección de Preguntas Frecuentes de Formando Conciencia+</a:t>
            </a:r>
            <a:endParaRPr sz="2400">
              <a:solidFill>
                <a:srgbClr val="113D5C"/>
              </a:solidFill>
            </a:endParaRPr>
          </a:p>
        </p:txBody>
      </p:sp>
      <p:sp>
        <p:nvSpPr>
          <p:cNvPr id="1711" name="Google Shape;1711;p175"/>
          <p:cNvSpPr/>
          <p:nvPr/>
        </p:nvSpPr>
        <p:spPr>
          <a:xfrm rot="-5400000">
            <a:off x="1921050" y="-1719825"/>
            <a:ext cx="480900" cy="43230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1712" name="Google Shape;1712;p175"/>
          <p:cNvSpPr txBox="1"/>
          <p:nvPr/>
        </p:nvSpPr>
        <p:spPr>
          <a:xfrm>
            <a:off x="286225" y="197500"/>
            <a:ext cx="66333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Abordar los Retos y Desafíos</a:t>
            </a:r>
            <a:endParaRPr b="0" i="0" sz="1400" u="none" cap="none" strike="noStrike">
              <a:solidFill>
                <a:srgbClr val="000000"/>
              </a:solidFill>
              <a:latin typeface="Arial"/>
              <a:ea typeface="Arial"/>
              <a:cs typeface="Arial"/>
              <a:sym typeface="Arial"/>
            </a:endParaRPr>
          </a:p>
        </p:txBody>
      </p:sp>
      <p:pic>
        <p:nvPicPr>
          <p:cNvPr id="1713" name="Google Shape;1713;p175"/>
          <p:cNvPicPr preferRelativeResize="0"/>
          <p:nvPr/>
        </p:nvPicPr>
        <p:blipFill>
          <a:blip r:embed="rId3">
            <a:alphaModFix/>
          </a:blip>
          <a:stretch>
            <a:fillRect/>
          </a:stretch>
        </p:blipFill>
        <p:spPr>
          <a:xfrm>
            <a:off x="5355475" y="139550"/>
            <a:ext cx="3561775" cy="4518900"/>
          </a:xfrm>
          <a:prstGeom prst="rect">
            <a:avLst/>
          </a:prstGeom>
          <a:noFill/>
          <a:ln>
            <a:noFill/>
          </a:ln>
        </p:spPr>
      </p:pic>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7" name="Shape 1717"/>
        <p:cNvGrpSpPr/>
        <p:nvPr/>
      </p:nvGrpSpPr>
      <p:grpSpPr>
        <a:xfrm>
          <a:off x="0" y="0"/>
          <a:ext cx="0" cy="0"/>
          <a:chOff x="0" y="0"/>
          <a:chExt cx="0" cy="0"/>
        </a:xfrm>
      </p:grpSpPr>
      <p:sp>
        <p:nvSpPr>
          <p:cNvPr id="1718" name="Google Shape;1718;p176"/>
          <p:cNvSpPr txBox="1"/>
          <p:nvPr/>
        </p:nvSpPr>
        <p:spPr>
          <a:xfrm>
            <a:off x="297300" y="973000"/>
            <a:ext cx="4542900" cy="1621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2000">
                <a:solidFill>
                  <a:srgbClr val="DB3514"/>
                </a:solidFill>
              </a:defRPr>
            </a:pPr>
            <a:r>
              <a:t>¿Dónde encontrar la solución? </a:t>
            </a:r>
            <a:endParaRPr b="1" sz="2000">
              <a:solidFill>
                <a:srgbClr val="DB3514"/>
              </a:solidFill>
            </a:endParaRPr>
          </a:p>
          <a:p>
            <a:pPr indent="0" lvl="0" marL="0" rtl="0" algn="just">
              <a:lnSpc>
                <a:spcPct val="115000"/>
              </a:lnSpc>
              <a:spcBef>
                <a:spcPts val="1000"/>
              </a:spcBef>
              <a:spcAft>
                <a:spcPts val="0"/>
              </a:spcAft>
              <a:buNone/>
              <a:defRPr sz="1900">
                <a:solidFill>
                  <a:srgbClr val="113D5C"/>
                </a:solidFill>
                <a:latin typeface="Noto Sans"/>
                <a:ea typeface="Noto Sans"/>
                <a:cs typeface="Noto Sans"/>
                <a:sym typeface="Noto Sans"/>
              </a:defRPr>
            </a:pPr>
            <a:r>
              <a:t>Explorar la sección Retos y Desafíos Comunes de Formando Conciencia+</a:t>
            </a:r>
            <a:endParaRPr sz="1900">
              <a:solidFill>
                <a:srgbClr val="113D5C"/>
              </a:solidFill>
              <a:latin typeface="Noto Sans"/>
              <a:ea typeface="Noto Sans"/>
              <a:cs typeface="Noto Sans"/>
              <a:sym typeface="Noto Sans"/>
            </a:endParaRPr>
          </a:p>
          <a:p>
            <a:pPr indent="0" lvl="0" marL="0" rtl="0" algn="just">
              <a:lnSpc>
                <a:spcPct val="115000"/>
              </a:lnSpc>
              <a:spcBef>
                <a:spcPts val="1000"/>
              </a:spcBef>
              <a:spcAft>
                <a:spcPts val="1000"/>
              </a:spcAft>
              <a:buNone/>
            </a:pPr>
            <a:endParaRPr sz="1900">
              <a:solidFill>
                <a:srgbClr val="113D5C"/>
              </a:solidFill>
              <a:latin typeface="Noto Sans"/>
              <a:ea typeface="Noto Sans"/>
              <a:cs typeface="Noto Sans"/>
              <a:sym typeface="Noto Sans"/>
            </a:endParaRPr>
          </a:p>
        </p:txBody>
      </p:sp>
      <p:sp>
        <p:nvSpPr>
          <p:cNvPr id="1719" name="Google Shape;1719;p176"/>
          <p:cNvSpPr/>
          <p:nvPr/>
        </p:nvSpPr>
        <p:spPr>
          <a:xfrm rot="-5400000">
            <a:off x="1921050" y="-1719825"/>
            <a:ext cx="480900" cy="43230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1720" name="Google Shape;1720;p176"/>
          <p:cNvSpPr txBox="1"/>
          <p:nvPr/>
        </p:nvSpPr>
        <p:spPr>
          <a:xfrm>
            <a:off x="286225" y="197500"/>
            <a:ext cx="66333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Abordar los Retos y Desafíos</a:t>
            </a:r>
            <a:endParaRPr b="0" i="0" sz="1400" u="none" cap="none" strike="noStrike">
              <a:solidFill>
                <a:srgbClr val="000000"/>
              </a:solidFill>
              <a:latin typeface="Arial"/>
              <a:ea typeface="Arial"/>
              <a:cs typeface="Arial"/>
              <a:sym typeface="Arial"/>
            </a:endParaRPr>
          </a:p>
        </p:txBody>
      </p:sp>
      <p:pic>
        <p:nvPicPr>
          <p:cNvPr id="1721" name="Google Shape;1721;p176"/>
          <p:cNvPicPr preferRelativeResize="0"/>
          <p:nvPr/>
        </p:nvPicPr>
        <p:blipFill>
          <a:blip r:embed="rId3">
            <a:alphaModFix/>
          </a:blip>
          <a:stretch>
            <a:fillRect/>
          </a:stretch>
        </p:blipFill>
        <p:spPr>
          <a:xfrm>
            <a:off x="4914900" y="1066950"/>
            <a:ext cx="4031775" cy="3406575"/>
          </a:xfrm>
          <a:prstGeom prst="rect">
            <a:avLst/>
          </a:prstGeom>
          <a:noFill/>
          <a:ln>
            <a:noFill/>
          </a:ln>
        </p:spPr>
      </p:pic>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725" name="Shape 1725"/>
        <p:cNvGrpSpPr/>
        <p:nvPr/>
      </p:nvGrpSpPr>
      <p:grpSpPr>
        <a:xfrm>
          <a:off x="0" y="0"/>
          <a:ext cx="0" cy="0"/>
          <a:chOff x="0" y="0"/>
          <a:chExt cx="0" cy="0"/>
        </a:xfrm>
      </p:grpSpPr>
      <p:sp>
        <p:nvSpPr>
          <p:cNvPr id="1726" name="Google Shape;1726;p177"/>
          <p:cNvSpPr txBox="1"/>
          <p:nvPr/>
        </p:nvSpPr>
        <p:spPr>
          <a:xfrm>
            <a:off x="297300" y="1124850"/>
            <a:ext cx="8549400" cy="2893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lang="en-US" sz="2000">
                <a:solidFill>
                  <a:srgbClr val="DB3514"/>
                </a:solidFill>
              </a:rPr>
              <a:t>What to do when: </a:t>
            </a:r>
            <a:endParaRPr b="1" sz="2000">
              <a:solidFill>
                <a:srgbClr val="DB3514"/>
              </a:solidFill>
            </a:endParaRPr>
          </a:p>
          <a:p>
            <a:pPr indent="0" lvl="0" marL="0" marR="0" rtl="0" algn="l">
              <a:lnSpc>
                <a:spcPct val="100000"/>
              </a:lnSpc>
              <a:spcBef>
                <a:spcPts val="0"/>
              </a:spcBef>
              <a:spcAft>
                <a:spcPts val="0"/>
              </a:spcAft>
              <a:buClr>
                <a:srgbClr val="000000"/>
              </a:buClr>
              <a:buSzPts val="1400"/>
              <a:buFont typeface="Arial"/>
              <a:buNone/>
            </a:pPr>
            <a:r>
              <a:t/>
            </a:r>
            <a:endParaRPr b="1" sz="2000">
              <a:solidFill>
                <a:srgbClr val="DB3514"/>
              </a:solidFill>
            </a:endParaRPr>
          </a:p>
          <a:p>
            <a:pPr indent="0" lvl="0" marL="0" rtl="0" algn="just">
              <a:lnSpc>
                <a:spcPct val="115000"/>
              </a:lnSpc>
              <a:spcBef>
                <a:spcPts val="0"/>
              </a:spcBef>
              <a:spcAft>
                <a:spcPts val="0"/>
              </a:spcAft>
              <a:buNone/>
            </a:pPr>
            <a:r>
              <a:rPr b="1" lang="en-US" sz="2000">
                <a:solidFill>
                  <a:srgbClr val="113D5C"/>
                </a:solidFill>
                <a:latin typeface="Noto Sans"/>
                <a:ea typeface="Noto Sans"/>
                <a:cs typeface="Noto Sans"/>
                <a:sym typeface="Noto Sans"/>
              </a:rPr>
              <a:t>A parent needs support accessing </a:t>
            </a:r>
            <a:r>
              <a:rPr b="1" lang="en-US" sz="2000">
                <a:solidFill>
                  <a:srgbClr val="113D5C"/>
                </a:solidFill>
                <a:latin typeface="Noto Sans"/>
                <a:ea typeface="Noto Sans"/>
                <a:cs typeface="Noto Sans"/>
                <a:sym typeface="Noto Sans"/>
              </a:rPr>
              <a:t>ParentText,</a:t>
            </a:r>
            <a:r>
              <a:rPr b="1" lang="en-US" sz="2000">
                <a:solidFill>
                  <a:srgbClr val="113D5C"/>
                </a:solidFill>
                <a:latin typeface="Noto Sans"/>
                <a:ea typeface="Noto Sans"/>
                <a:cs typeface="Noto Sans"/>
                <a:sym typeface="Noto Sans"/>
              </a:rPr>
              <a:t> and I'm not sure how to answer their question.</a:t>
            </a:r>
            <a:endParaRPr b="1" sz="20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None/>
            </a:pPr>
            <a:r>
              <a:t/>
            </a:r>
            <a:endParaRPr b="1" sz="20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None/>
            </a:pPr>
            <a:r>
              <a:rPr i="1" lang="en-US" sz="2000">
                <a:solidFill>
                  <a:srgbClr val="113D5C"/>
                </a:solidFill>
                <a:latin typeface="Noto Sans"/>
                <a:ea typeface="Noto Sans"/>
                <a:cs typeface="Noto Sans"/>
                <a:sym typeface="Noto Sans"/>
              </a:rPr>
              <a:t>Reach out to your supervisor </a:t>
            </a:r>
            <a:endParaRPr i="1" sz="2000">
              <a:solidFill>
                <a:srgbClr val="113D5C"/>
              </a:solidFill>
              <a:latin typeface="Noto Sans"/>
              <a:ea typeface="Noto Sans"/>
              <a:cs typeface="Noto Sans"/>
              <a:sym typeface="Noto Sans"/>
            </a:endParaRPr>
          </a:p>
          <a:p>
            <a:pPr indent="0" lvl="0" marL="0" rtl="0" algn="just">
              <a:lnSpc>
                <a:spcPct val="115000"/>
              </a:lnSpc>
              <a:spcBef>
                <a:spcPts val="1200"/>
              </a:spcBef>
              <a:spcAft>
                <a:spcPts val="1200"/>
              </a:spcAft>
              <a:buClr>
                <a:schemeClr val="dk1"/>
              </a:buClr>
              <a:buSzPts val="1100"/>
              <a:buFont typeface="Arial"/>
              <a:buNone/>
            </a:pPr>
            <a:r>
              <a:t/>
            </a:r>
            <a:endParaRPr sz="2000">
              <a:solidFill>
                <a:srgbClr val="113D5C"/>
              </a:solidFill>
              <a:latin typeface="Noto Sans"/>
              <a:ea typeface="Noto Sans"/>
              <a:cs typeface="Noto Sans"/>
              <a:sym typeface="Noto Sans"/>
            </a:endParaRPr>
          </a:p>
        </p:txBody>
      </p:sp>
      <p:sp>
        <p:nvSpPr>
          <p:cNvPr id="1727" name="Google Shape;1727;p177"/>
          <p:cNvSpPr/>
          <p:nvPr/>
        </p:nvSpPr>
        <p:spPr>
          <a:xfrm rot="-5400000">
            <a:off x="1921050" y="-1719825"/>
            <a:ext cx="480900" cy="43230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728" name="Google Shape;1728;p177"/>
          <p:cNvSpPr txBox="1"/>
          <p:nvPr/>
        </p:nvSpPr>
        <p:spPr>
          <a:xfrm>
            <a:off x="286225" y="197500"/>
            <a:ext cx="66333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lang="en-US" sz="2400">
                <a:solidFill>
                  <a:schemeClr val="lt1"/>
                </a:solidFill>
              </a:rPr>
              <a:t>Addressing Challenges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2" name="Shape 1732"/>
        <p:cNvGrpSpPr/>
        <p:nvPr/>
      </p:nvGrpSpPr>
      <p:grpSpPr>
        <a:xfrm>
          <a:off x="0" y="0"/>
          <a:ext cx="0" cy="0"/>
          <a:chOff x="0" y="0"/>
          <a:chExt cx="0" cy="0"/>
        </a:xfrm>
      </p:grpSpPr>
      <p:sp>
        <p:nvSpPr>
          <p:cNvPr id="1733" name="Google Shape;1733;p178"/>
          <p:cNvSpPr txBox="1"/>
          <p:nvPr/>
        </p:nvSpPr>
        <p:spPr>
          <a:xfrm>
            <a:off x="297300" y="790125"/>
            <a:ext cx="4025700" cy="2689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1700">
                <a:solidFill>
                  <a:srgbClr val="DB3514"/>
                </a:solidFill>
              </a:defRPr>
            </a:pPr>
            <a:r>
              <a:t>Qué hacer cuando: </a:t>
            </a:r>
            <a:endParaRPr b="1" sz="1700">
              <a:solidFill>
                <a:srgbClr val="DB3514"/>
              </a:solidFill>
            </a:endParaRPr>
          </a:p>
          <a:p>
            <a:pPr indent="0" lvl="0" marL="0" marR="0" rtl="0" algn="l">
              <a:lnSpc>
                <a:spcPct val="100000"/>
              </a:lnSpc>
              <a:spcBef>
                <a:spcPts val="0"/>
              </a:spcBef>
              <a:spcAft>
                <a:spcPts val="0"/>
              </a:spcAft>
              <a:buClr>
                <a:srgbClr val="000000"/>
              </a:buClr>
              <a:buSzPts val="1400"/>
              <a:buFont typeface="Arial"/>
              <a:buNone/>
            </a:pPr>
            <a:endParaRPr b="1" sz="1700">
              <a:solidFill>
                <a:srgbClr val="DB3514"/>
              </a:solidFill>
            </a:endParaRPr>
          </a:p>
          <a:p>
            <a:pPr indent="0" lvl="0" marL="0" rtl="0" algn="just">
              <a:lnSpc>
                <a:spcPct val="115000"/>
              </a:lnSpc>
              <a:spcBef>
                <a:spcPts val="0"/>
              </a:spcBef>
              <a:spcAft>
                <a:spcPts val="0"/>
              </a:spcAft>
              <a:buNone/>
              <a:defRPr b="1" sz="1700">
                <a:solidFill>
                  <a:srgbClr val="113D5C"/>
                </a:solidFill>
                <a:latin typeface="Noto Sans"/>
                <a:ea typeface="Noto Sans"/>
                <a:cs typeface="Noto Sans"/>
                <a:sym typeface="Noto Sans"/>
              </a:defRPr>
            </a:pPr>
            <a:r>
              <a:t>Un participante no se compromete con las reglas generales</a:t>
            </a:r>
            <a:endParaRPr b="1" sz="17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None/>
              <a:defRPr i="1" sz="1700">
                <a:solidFill>
                  <a:srgbClr val="113D5C"/>
                </a:solidFill>
                <a:latin typeface="Noto Sans"/>
                <a:ea typeface="Noto Sans"/>
                <a:cs typeface="Noto Sans"/>
                <a:sym typeface="Noto Sans"/>
              </a:defRPr>
            </a:pPr>
            <a:r>
              <a:t>Sigue la guía de "Un padre, madre o cuidador no se compromete con las reglas generales" en Formando Conciencia+</a:t>
            </a:r>
            <a:endParaRPr i="1" sz="1700">
              <a:solidFill>
                <a:srgbClr val="113D5C"/>
              </a:solidFill>
              <a:latin typeface="Noto Sans"/>
              <a:ea typeface="Noto Sans"/>
              <a:cs typeface="Noto Sans"/>
              <a:sym typeface="Noto Sans"/>
            </a:endParaRPr>
          </a:p>
          <a:p>
            <a:pPr indent="0" lvl="0" marL="0" rtl="0" algn="just">
              <a:lnSpc>
                <a:spcPct val="115000"/>
              </a:lnSpc>
              <a:spcBef>
                <a:spcPts val="1200"/>
              </a:spcBef>
              <a:spcAft>
                <a:spcPts val="1200"/>
              </a:spcAft>
              <a:buNone/>
            </a:pPr>
            <a:endParaRPr sz="1700">
              <a:solidFill>
                <a:srgbClr val="113D5C"/>
              </a:solidFill>
              <a:latin typeface="Noto Sans"/>
              <a:ea typeface="Noto Sans"/>
              <a:cs typeface="Noto Sans"/>
              <a:sym typeface="Noto Sans"/>
            </a:endParaRPr>
          </a:p>
        </p:txBody>
      </p:sp>
      <p:sp>
        <p:nvSpPr>
          <p:cNvPr id="1734" name="Google Shape;1734;p178"/>
          <p:cNvSpPr/>
          <p:nvPr/>
        </p:nvSpPr>
        <p:spPr>
          <a:xfrm rot="-5400000">
            <a:off x="1921050" y="-1719825"/>
            <a:ext cx="480900" cy="43230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1735" name="Google Shape;1735;p178"/>
          <p:cNvSpPr txBox="1"/>
          <p:nvPr/>
        </p:nvSpPr>
        <p:spPr>
          <a:xfrm>
            <a:off x="286225" y="197500"/>
            <a:ext cx="66333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Abordar los Retos y Desafíos</a:t>
            </a:r>
            <a:endParaRPr b="0" i="0" sz="1400" u="none" cap="none" strike="noStrike">
              <a:solidFill>
                <a:srgbClr val="000000"/>
              </a:solidFill>
              <a:latin typeface="Arial"/>
              <a:ea typeface="Arial"/>
              <a:cs typeface="Arial"/>
              <a:sym typeface="Arial"/>
            </a:endParaRPr>
          </a:p>
        </p:txBody>
      </p:sp>
      <p:pic>
        <p:nvPicPr>
          <p:cNvPr id="1736" name="Google Shape;1736;p178"/>
          <p:cNvPicPr preferRelativeResize="0"/>
          <p:nvPr/>
        </p:nvPicPr>
        <p:blipFill>
          <a:blip r:embed="rId3">
            <a:alphaModFix/>
          </a:blip>
          <a:stretch>
            <a:fillRect/>
          </a:stretch>
        </p:blipFill>
        <p:spPr>
          <a:xfrm>
            <a:off x="4520475" y="832838"/>
            <a:ext cx="4430324" cy="3477824"/>
          </a:xfrm>
          <a:prstGeom prst="rect">
            <a:avLst/>
          </a:prstGeom>
          <a:noFill/>
          <a:ln>
            <a:noFill/>
          </a:ln>
        </p:spPr>
      </p:pic>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0" name="Shape 1740"/>
        <p:cNvGrpSpPr/>
        <p:nvPr/>
      </p:nvGrpSpPr>
      <p:grpSpPr>
        <a:xfrm>
          <a:off x="0" y="0"/>
          <a:ext cx="0" cy="0"/>
          <a:chOff x="0" y="0"/>
          <a:chExt cx="0" cy="0"/>
        </a:xfrm>
      </p:grpSpPr>
      <p:sp>
        <p:nvSpPr>
          <p:cNvPr id="1741" name="Google Shape;1741;p179"/>
          <p:cNvSpPr txBox="1"/>
          <p:nvPr/>
        </p:nvSpPr>
        <p:spPr>
          <a:xfrm>
            <a:off x="297300" y="790125"/>
            <a:ext cx="4618200" cy="4054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1700">
                <a:solidFill>
                  <a:srgbClr val="DB3514"/>
                </a:solidFill>
              </a:defRPr>
            </a:pPr>
            <a:r>
              <a:t>Qué hacer cuando: </a:t>
            </a:r>
            <a:endParaRPr b="1" sz="1700">
              <a:solidFill>
                <a:srgbClr val="DB3514"/>
              </a:solidFill>
            </a:endParaRPr>
          </a:p>
          <a:p>
            <a:pPr indent="0" lvl="0" marL="0" marR="0" rtl="0" algn="l">
              <a:lnSpc>
                <a:spcPct val="100000"/>
              </a:lnSpc>
              <a:spcBef>
                <a:spcPts val="0"/>
              </a:spcBef>
              <a:spcAft>
                <a:spcPts val="0"/>
              </a:spcAft>
              <a:buClr>
                <a:srgbClr val="000000"/>
              </a:buClr>
              <a:buSzPts val="1400"/>
              <a:buFont typeface="Arial"/>
              <a:buNone/>
            </a:pPr>
            <a:endParaRPr b="1" sz="1700">
              <a:solidFill>
                <a:srgbClr val="DB3514"/>
              </a:solidFill>
            </a:endParaRPr>
          </a:p>
          <a:p>
            <a:pPr indent="0" lvl="0" marL="0" rtl="0" algn="just">
              <a:lnSpc>
                <a:spcPct val="115000"/>
              </a:lnSpc>
              <a:spcBef>
                <a:spcPts val="0"/>
              </a:spcBef>
              <a:spcAft>
                <a:spcPts val="0"/>
              </a:spcAft>
              <a:buNone/>
              <a:defRPr b="1" sz="1700">
                <a:solidFill>
                  <a:srgbClr val="113D5C"/>
                </a:solidFill>
                <a:latin typeface="Noto Sans"/>
                <a:ea typeface="Noto Sans"/>
                <a:cs typeface="Noto Sans"/>
                <a:sym typeface="Noto Sans"/>
              </a:defRPr>
            </a:pPr>
            <a:r>
              <a:t>Un padre, madre o cuidador tiene dificultades para participar en el Grupo de WhatsApp</a:t>
            </a:r>
            <a:endParaRPr b="1" sz="17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None/>
            </a:pPr>
            <a:endParaRPr b="1" sz="17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None/>
              <a:defRPr i="1" sz="1700">
                <a:solidFill>
                  <a:srgbClr val="113D5C"/>
                </a:solidFill>
                <a:latin typeface="Noto Sans"/>
                <a:ea typeface="Noto Sans"/>
                <a:cs typeface="Noto Sans"/>
                <a:sym typeface="Noto Sans"/>
              </a:defRPr>
            </a:pPr>
            <a:r>
              <a:t>Explorar Preguntas Frecuentes en Formando Conciencia+: </a:t>
            </a:r>
            <a:endParaRPr i="1" sz="17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None/>
              <a:defRPr i="1" sz="1700">
                <a:solidFill>
                  <a:srgbClr val="113D5C"/>
                </a:solidFill>
                <a:latin typeface="Noto Sans"/>
                <a:ea typeface="Noto Sans"/>
                <a:cs typeface="Noto Sans"/>
                <a:sym typeface="Noto Sans"/>
              </a:defRPr>
            </a:pPr>
            <a:r>
              <a:t>Solo algunos padres, madres y cuidadores participan activamente en las sesiones de chat mientras que otros no responden.</a:t>
            </a:r>
            <a:endParaRPr i="1" sz="17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None/>
              <a:defRPr i="1" sz="1700">
                <a:solidFill>
                  <a:srgbClr val="113D5C"/>
                </a:solidFill>
                <a:latin typeface="Noto Sans"/>
                <a:ea typeface="Noto Sans"/>
                <a:cs typeface="Noto Sans"/>
                <a:sym typeface="Noto Sans"/>
              </a:defRPr>
            </a:pPr>
            <a:r>
              <a:t>¿Y si nadie participa?</a:t>
            </a:r>
            <a:endParaRPr i="1" sz="1700">
              <a:solidFill>
                <a:srgbClr val="113D5C"/>
              </a:solidFill>
              <a:latin typeface="Noto Sans"/>
              <a:ea typeface="Noto Sans"/>
              <a:cs typeface="Noto Sans"/>
              <a:sym typeface="Noto Sans"/>
            </a:endParaRPr>
          </a:p>
          <a:p>
            <a:pPr indent="0" lvl="0" marL="0" rtl="0" algn="just">
              <a:lnSpc>
                <a:spcPct val="115000"/>
              </a:lnSpc>
              <a:spcBef>
                <a:spcPts val="1200"/>
              </a:spcBef>
              <a:spcAft>
                <a:spcPts val="1200"/>
              </a:spcAft>
              <a:buNone/>
            </a:pPr>
            <a:endParaRPr sz="1700">
              <a:solidFill>
                <a:srgbClr val="113D5C"/>
              </a:solidFill>
              <a:latin typeface="Noto Sans"/>
              <a:ea typeface="Noto Sans"/>
              <a:cs typeface="Noto Sans"/>
              <a:sym typeface="Noto Sans"/>
            </a:endParaRPr>
          </a:p>
        </p:txBody>
      </p:sp>
      <p:sp>
        <p:nvSpPr>
          <p:cNvPr id="1742" name="Google Shape;1742;p179"/>
          <p:cNvSpPr/>
          <p:nvPr/>
        </p:nvSpPr>
        <p:spPr>
          <a:xfrm rot="-5400000">
            <a:off x="1921050" y="-1719825"/>
            <a:ext cx="480900" cy="43230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1743" name="Google Shape;1743;p179"/>
          <p:cNvSpPr txBox="1"/>
          <p:nvPr/>
        </p:nvSpPr>
        <p:spPr>
          <a:xfrm>
            <a:off x="286225" y="197500"/>
            <a:ext cx="66333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Abordar los Retos y Desafíos</a:t>
            </a:r>
            <a:endParaRPr b="0" i="0" sz="1400" u="none" cap="none" strike="noStrike">
              <a:solidFill>
                <a:srgbClr val="000000"/>
              </a:solidFill>
              <a:latin typeface="Arial"/>
              <a:ea typeface="Arial"/>
              <a:cs typeface="Arial"/>
              <a:sym typeface="Arial"/>
            </a:endParaRPr>
          </a:p>
        </p:txBody>
      </p:sp>
      <p:pic>
        <p:nvPicPr>
          <p:cNvPr id="1744" name="Google Shape;1744;p179"/>
          <p:cNvPicPr preferRelativeResize="0"/>
          <p:nvPr/>
        </p:nvPicPr>
        <p:blipFill>
          <a:blip r:embed="rId3">
            <a:alphaModFix/>
          </a:blip>
          <a:stretch>
            <a:fillRect/>
          </a:stretch>
        </p:blipFill>
        <p:spPr>
          <a:xfrm>
            <a:off x="4915500" y="1102550"/>
            <a:ext cx="3859026" cy="2938400"/>
          </a:xfrm>
          <a:prstGeom prst="rect">
            <a:avLst/>
          </a:prstGeom>
          <a:noFill/>
          <a:ln>
            <a:noFill/>
          </a:ln>
        </p:spPr>
      </p:pic>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8" name="Shape 1748"/>
        <p:cNvGrpSpPr/>
        <p:nvPr/>
      </p:nvGrpSpPr>
      <p:grpSpPr>
        <a:xfrm>
          <a:off x="0" y="0"/>
          <a:ext cx="0" cy="0"/>
          <a:chOff x="0" y="0"/>
          <a:chExt cx="0" cy="0"/>
        </a:xfrm>
      </p:grpSpPr>
      <p:sp>
        <p:nvSpPr>
          <p:cNvPr id="1749" name="Google Shape;1749;p180"/>
          <p:cNvSpPr txBox="1"/>
          <p:nvPr/>
        </p:nvSpPr>
        <p:spPr>
          <a:xfrm>
            <a:off x="297300" y="790125"/>
            <a:ext cx="8549400" cy="3599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1700">
                <a:solidFill>
                  <a:srgbClr val="DB3514"/>
                </a:solidFill>
              </a:defRPr>
            </a:pPr>
            <a:r>
              <a:t>Qué hacer cuando: </a:t>
            </a:r>
            <a:endParaRPr b="1" sz="1700">
              <a:solidFill>
                <a:srgbClr val="DB3514"/>
              </a:solidFill>
            </a:endParaRPr>
          </a:p>
          <a:p>
            <a:pPr indent="0" lvl="0" marL="0" marR="0" rtl="0" algn="l">
              <a:lnSpc>
                <a:spcPct val="100000"/>
              </a:lnSpc>
              <a:spcBef>
                <a:spcPts val="0"/>
              </a:spcBef>
              <a:spcAft>
                <a:spcPts val="0"/>
              </a:spcAft>
              <a:buClr>
                <a:srgbClr val="000000"/>
              </a:buClr>
              <a:buSzPts val="1400"/>
              <a:buFont typeface="Arial"/>
              <a:buNone/>
            </a:pPr>
            <a:endParaRPr b="1" sz="1700">
              <a:solidFill>
                <a:srgbClr val="DB3514"/>
              </a:solidFill>
            </a:endParaRPr>
          </a:p>
          <a:p>
            <a:pPr indent="0" lvl="0" marL="0" rtl="0" algn="just">
              <a:lnSpc>
                <a:spcPct val="115000"/>
              </a:lnSpc>
              <a:spcBef>
                <a:spcPts val="0"/>
              </a:spcBef>
              <a:spcAft>
                <a:spcPts val="0"/>
              </a:spcAft>
              <a:buNone/>
              <a:defRPr b="1" sz="1700">
                <a:solidFill>
                  <a:srgbClr val="113D5C"/>
                </a:solidFill>
                <a:latin typeface="Noto Sans"/>
                <a:ea typeface="Noto Sans"/>
                <a:cs typeface="Noto Sans"/>
                <a:sym typeface="Noto Sans"/>
              </a:defRPr>
            </a:pPr>
            <a:r>
              <a:t>Un padre te provoca una reacción emocional ya sea en persona o en un grupo de WhatsApp. </a:t>
            </a:r>
            <a:endParaRPr b="1" sz="17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None/>
              <a:defRPr i="1" sz="1700">
                <a:solidFill>
                  <a:srgbClr val="113D5C"/>
                </a:solidFill>
                <a:latin typeface="Noto Sans"/>
                <a:ea typeface="Noto Sans"/>
                <a:cs typeface="Noto Sans"/>
                <a:sym typeface="Noto Sans"/>
              </a:defRPr>
            </a:pPr>
            <a:r>
              <a:t>Es normal que nos afecten las experiencias de los padres, madres o cuidadores o las cosas que dicen durante el programa, sobre todo si se relacionan con nuestras propias vidas. </a:t>
            </a:r>
            <a:endParaRPr i="1" sz="17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None/>
              <a:defRPr i="1" sz="1700">
                <a:solidFill>
                  <a:srgbClr val="113D5C"/>
                </a:solidFill>
                <a:latin typeface="Noto Sans"/>
                <a:ea typeface="Noto Sans"/>
                <a:cs typeface="Noto Sans"/>
                <a:sym typeface="Noto Sans"/>
              </a:defRPr>
            </a:pPr>
            <a:r>
              <a:t>¡Haz una pausa! Un par respiraciones profundas pueden ser útiles para asegurarte de que respondas de manera constructiva en lugar de reaccionar negativamente en el momento.</a:t>
            </a:r>
            <a:endParaRPr i="1" sz="17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None/>
              <a:defRPr i="1" sz="1700">
                <a:solidFill>
                  <a:srgbClr val="113D5C"/>
                </a:solidFill>
                <a:latin typeface="Noto Sans"/>
                <a:ea typeface="Noto Sans"/>
                <a:cs typeface="Noto Sans"/>
                <a:sym typeface="Noto Sans"/>
              </a:defRPr>
            </a:pPr>
            <a:r>
              <a:t>Busca apoyo. Habla sobre el tema con tu supervisor o con un compañero de trabajo con el que te sientas cómodo haciéndolo. </a:t>
            </a:r>
            <a:endParaRPr i="1" sz="1700">
              <a:solidFill>
                <a:srgbClr val="113D5C"/>
              </a:solidFill>
              <a:latin typeface="Noto Sans"/>
              <a:ea typeface="Noto Sans"/>
              <a:cs typeface="Noto Sans"/>
              <a:sym typeface="Noto Sans"/>
            </a:endParaRPr>
          </a:p>
          <a:p>
            <a:pPr indent="0" lvl="0" marL="0" rtl="0" algn="just">
              <a:lnSpc>
                <a:spcPct val="115000"/>
              </a:lnSpc>
              <a:spcBef>
                <a:spcPts val="1200"/>
              </a:spcBef>
              <a:spcAft>
                <a:spcPts val="1200"/>
              </a:spcAft>
              <a:buNone/>
            </a:pPr>
            <a:endParaRPr sz="1700">
              <a:solidFill>
                <a:srgbClr val="113D5C"/>
              </a:solidFill>
              <a:latin typeface="Noto Sans"/>
              <a:ea typeface="Noto Sans"/>
              <a:cs typeface="Noto Sans"/>
              <a:sym typeface="Noto Sans"/>
            </a:endParaRPr>
          </a:p>
        </p:txBody>
      </p:sp>
      <p:sp>
        <p:nvSpPr>
          <p:cNvPr id="1750" name="Google Shape;1750;p180"/>
          <p:cNvSpPr/>
          <p:nvPr/>
        </p:nvSpPr>
        <p:spPr>
          <a:xfrm rot="-5400000">
            <a:off x="1921050" y="-1719825"/>
            <a:ext cx="480900" cy="43230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1751" name="Google Shape;1751;p180"/>
          <p:cNvSpPr txBox="1"/>
          <p:nvPr/>
        </p:nvSpPr>
        <p:spPr>
          <a:xfrm>
            <a:off x="286225" y="197500"/>
            <a:ext cx="66333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Abordar los Retos y Desafíos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5" name="Shape 1755"/>
        <p:cNvGrpSpPr/>
        <p:nvPr/>
      </p:nvGrpSpPr>
      <p:grpSpPr>
        <a:xfrm>
          <a:off x="0" y="0"/>
          <a:ext cx="0" cy="0"/>
          <a:chOff x="0" y="0"/>
          <a:chExt cx="0" cy="0"/>
        </a:xfrm>
      </p:grpSpPr>
      <p:sp>
        <p:nvSpPr>
          <p:cNvPr id="1756" name="Google Shape;1756;p181"/>
          <p:cNvSpPr txBox="1"/>
          <p:nvPr/>
        </p:nvSpPr>
        <p:spPr>
          <a:xfrm>
            <a:off x="297300" y="790125"/>
            <a:ext cx="8549400" cy="2542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1700">
                <a:solidFill>
                  <a:srgbClr val="DB3514"/>
                </a:solidFill>
              </a:defRPr>
            </a:pPr>
            <a:r>
              <a:t>Qué hacer cuando: </a:t>
            </a:r>
            <a:endParaRPr b="1" sz="1700">
              <a:solidFill>
                <a:srgbClr val="DB3514"/>
              </a:solidFill>
            </a:endParaRPr>
          </a:p>
          <a:p>
            <a:pPr indent="0" lvl="0" marL="0" marR="0" rtl="0" algn="l">
              <a:lnSpc>
                <a:spcPct val="100000"/>
              </a:lnSpc>
              <a:spcBef>
                <a:spcPts val="0"/>
              </a:spcBef>
              <a:spcAft>
                <a:spcPts val="0"/>
              </a:spcAft>
              <a:buClr>
                <a:srgbClr val="000000"/>
              </a:buClr>
              <a:buSzPts val="1400"/>
              <a:buFont typeface="Arial"/>
              <a:buNone/>
            </a:pPr>
            <a:endParaRPr b="1" sz="1700">
              <a:solidFill>
                <a:srgbClr val="DB3514"/>
              </a:solidFill>
            </a:endParaRPr>
          </a:p>
          <a:p>
            <a:pPr indent="0" lvl="0" marL="0" rtl="0" algn="just">
              <a:lnSpc>
                <a:spcPct val="115000"/>
              </a:lnSpc>
              <a:spcBef>
                <a:spcPts val="0"/>
              </a:spcBef>
              <a:spcAft>
                <a:spcPts val="0"/>
              </a:spcAft>
              <a:buNone/>
              <a:defRPr b="1" sz="1700">
                <a:solidFill>
                  <a:srgbClr val="113D5C"/>
                </a:solidFill>
                <a:latin typeface="Noto Sans"/>
                <a:ea typeface="Noto Sans"/>
                <a:cs typeface="Noto Sans"/>
                <a:sym typeface="Noto Sans"/>
              </a:defRPr>
            </a:pPr>
            <a:r>
              <a:t>Te sientes nervioso y ansioso por impartir Crianza con Conciencia+</a:t>
            </a:r>
            <a:endParaRPr b="1" sz="17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None/>
              <a:defRPr i="1" sz="1700">
                <a:solidFill>
                  <a:srgbClr val="113D5C"/>
                </a:solidFill>
                <a:latin typeface="Noto Sans"/>
                <a:ea typeface="Noto Sans"/>
                <a:cs typeface="Noto Sans"/>
                <a:sym typeface="Noto Sans"/>
              </a:defRPr>
            </a:pPr>
            <a:r>
              <a:t>Siempre puedes hacer una pausa para controlar el nerviosismo o la ansiedad. </a:t>
            </a:r>
            <a:endParaRPr i="1" sz="17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None/>
              <a:defRPr i="1" sz="1700">
                <a:solidFill>
                  <a:srgbClr val="113D5C"/>
                </a:solidFill>
                <a:latin typeface="Noto Sans"/>
                <a:ea typeface="Noto Sans"/>
                <a:cs typeface="Noto Sans"/>
                <a:sym typeface="Noto Sans"/>
              </a:defRPr>
            </a:pPr>
            <a:r>
              <a:t>Prepárate bien revisando los materiales, ensayando la sesión de integración y pensando en las posibles preguntas que podrían hacer los padres, madres o cuidadores.</a:t>
            </a:r>
            <a:endParaRPr i="1" sz="1700">
              <a:solidFill>
                <a:srgbClr val="113D5C"/>
              </a:solidFill>
              <a:latin typeface="Noto Sans"/>
              <a:ea typeface="Noto Sans"/>
              <a:cs typeface="Noto Sans"/>
              <a:sym typeface="Noto Sans"/>
            </a:endParaRPr>
          </a:p>
          <a:p>
            <a:pPr indent="0" lvl="0" marL="0" rtl="0" algn="just">
              <a:lnSpc>
                <a:spcPct val="115000"/>
              </a:lnSpc>
              <a:spcBef>
                <a:spcPts val="1200"/>
              </a:spcBef>
              <a:spcAft>
                <a:spcPts val="1200"/>
              </a:spcAft>
              <a:buNone/>
            </a:pPr>
            <a:endParaRPr sz="1700">
              <a:solidFill>
                <a:srgbClr val="113D5C"/>
              </a:solidFill>
              <a:latin typeface="Noto Sans"/>
              <a:ea typeface="Noto Sans"/>
              <a:cs typeface="Noto Sans"/>
              <a:sym typeface="Noto Sans"/>
            </a:endParaRPr>
          </a:p>
        </p:txBody>
      </p:sp>
      <p:sp>
        <p:nvSpPr>
          <p:cNvPr id="1757" name="Google Shape;1757;p181"/>
          <p:cNvSpPr/>
          <p:nvPr/>
        </p:nvSpPr>
        <p:spPr>
          <a:xfrm rot="-5400000">
            <a:off x="1921050" y="-1719825"/>
            <a:ext cx="480900" cy="43230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1758" name="Google Shape;1758;p181"/>
          <p:cNvSpPr txBox="1"/>
          <p:nvPr/>
        </p:nvSpPr>
        <p:spPr>
          <a:xfrm>
            <a:off x="286225" y="197500"/>
            <a:ext cx="66333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Abordar los Retos y Desafíos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sp>
        <p:nvSpPr>
          <p:cNvPr id="409" name="Google Shape;409;p56"/>
          <p:cNvSpPr/>
          <p:nvPr/>
        </p:nvSpPr>
        <p:spPr>
          <a:xfrm rot="-5400000">
            <a:off x="2925294" y="-2724075"/>
            <a:ext cx="480900" cy="63315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410" name="Google Shape;410;p56"/>
          <p:cNvSpPr txBox="1"/>
          <p:nvPr/>
        </p:nvSpPr>
        <p:spPr>
          <a:xfrm>
            <a:off x="286222" y="197506"/>
            <a:ext cx="8857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Sobre Crianza con Conciencia+</a:t>
            </a:r>
            <a:endParaRPr b="0" i="0" sz="1400" u="none" cap="none" strike="noStrike">
              <a:solidFill>
                <a:srgbClr val="000000"/>
              </a:solidFill>
              <a:latin typeface="Arial"/>
              <a:ea typeface="Arial"/>
              <a:cs typeface="Arial"/>
              <a:sym typeface="Arial"/>
            </a:endParaRPr>
          </a:p>
        </p:txBody>
      </p:sp>
      <p:sp>
        <p:nvSpPr>
          <p:cNvPr id="411" name="Google Shape;411;p56"/>
          <p:cNvSpPr txBox="1"/>
          <p:nvPr/>
        </p:nvSpPr>
        <p:spPr>
          <a:xfrm>
            <a:off x="286225" y="1122475"/>
            <a:ext cx="4768500" cy="23064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rgbClr val="000000"/>
              </a:buClr>
              <a:buSzPts val="1400"/>
              <a:buFont typeface="Arial"/>
              <a:buNone/>
              <a:defRPr b="1">
                <a:solidFill>
                  <a:srgbClr val="DB3614"/>
                </a:solidFill>
              </a:defRPr>
            </a:pPr>
            <a:r>
              <a:rPr sz="1400">
                <a:latin typeface="Arial"/>
                <a:ea typeface="Arial"/>
                <a:cs typeface="Arial"/>
                <a:sym typeface="Arial"/>
              </a:rPr>
              <a:t>¿Para quién es </a:t>
            </a:r>
            <a:r>
              <a:t>Crianza con Conciencia</a:t>
            </a:r>
            <a:r>
              <a:rPr sz="1400">
                <a:latin typeface="Arial"/>
                <a:ea typeface="Arial"/>
                <a:cs typeface="Arial"/>
                <a:sym typeface="Arial"/>
              </a:rPr>
              <a:t> ? </a:t>
            </a:r>
            <a:endParaRPr b="0" i="0" sz="1400" u="none" cap="none" strike="noStrike">
              <a:solidFill>
                <a:srgbClr val="000000"/>
              </a:solidFill>
              <a:latin typeface="Arial"/>
              <a:ea typeface="Arial"/>
              <a:cs typeface="Arial"/>
              <a:sym typeface="Arial"/>
            </a:endParaRPr>
          </a:p>
          <a:p>
            <a:pPr indent="0" lvl="0" marL="0" marR="0" rtl="0" algn="l">
              <a:lnSpc>
                <a:spcPct val="150000"/>
              </a:lnSpc>
              <a:spcBef>
                <a:spcPts val="0"/>
              </a:spcBef>
              <a:spcAft>
                <a:spcPts val="0"/>
              </a:spcAft>
              <a:buClr>
                <a:schemeClr val="dk1"/>
              </a:buClr>
              <a:buSzPts val="1000"/>
              <a:buFont typeface="Arial"/>
              <a:buNone/>
            </a:pPr>
            <a:endParaRPr b="0" i="0" sz="1100" u="none" cap="none" strike="noStrike">
              <a:solidFill>
                <a:srgbClr val="123D5D"/>
              </a:solidFill>
              <a:latin typeface="Arial"/>
              <a:ea typeface="Arial"/>
              <a:cs typeface="Arial"/>
              <a:sym typeface="Arial"/>
            </a:endParaRPr>
          </a:p>
          <a:p>
            <a:pPr indent="-317500" lvl="0" marL="457200" marR="0" rtl="0" algn="l">
              <a:lnSpc>
                <a:spcPct val="150000"/>
              </a:lnSpc>
              <a:spcBef>
                <a:spcPts val="0"/>
              </a:spcBef>
              <a:spcAft>
                <a:spcPts val="0"/>
              </a:spcAft>
              <a:buClr>
                <a:srgbClr val="123D5D"/>
              </a:buClr>
              <a:buSzPts val="1400"/>
              <a:buFont typeface="Arial"/>
              <a:buChar char="●"/>
              <a:defRPr>
                <a:solidFill>
                  <a:srgbClr val="123D5D"/>
                </a:solidFill>
              </a:defRPr>
            </a:pPr>
            <a:r>
              <a:rPr sz="1400">
                <a:latin typeface="Arial"/>
                <a:ea typeface="Arial"/>
                <a:cs typeface="Arial"/>
                <a:sym typeface="Arial"/>
              </a:rPr>
              <a:t>Para padres, madres y cuidadores</a:t>
            </a:r>
            <a:r>
              <a:t> </a:t>
            </a:r>
            <a:r>
              <a:rPr sz="1400">
                <a:latin typeface="Arial"/>
                <a:ea typeface="Arial"/>
                <a:cs typeface="Arial"/>
                <a:sym typeface="Arial"/>
              </a:rPr>
              <a:t>con niños, niñas y adolescentes de 2 a </a:t>
            </a:r>
            <a:r>
              <a:t>17</a:t>
            </a:r>
            <a:r>
              <a:rPr sz="1400">
                <a:latin typeface="Arial"/>
                <a:ea typeface="Arial"/>
                <a:cs typeface="Arial"/>
                <a:sym typeface="Arial"/>
              </a:rPr>
              <a:t> años. </a:t>
            </a:r>
            <a:endParaRPr b="0" i="0" sz="1400" u="none" cap="none" strike="noStrike">
              <a:solidFill>
                <a:srgbClr val="123D5D"/>
              </a:solidFill>
              <a:latin typeface="Arial"/>
              <a:ea typeface="Arial"/>
              <a:cs typeface="Arial"/>
              <a:sym typeface="Arial"/>
            </a:endParaRPr>
          </a:p>
          <a:p>
            <a:pPr indent="-317500" lvl="0" marL="457200" marR="0" rtl="0" algn="l">
              <a:lnSpc>
                <a:spcPct val="150000"/>
              </a:lnSpc>
              <a:spcBef>
                <a:spcPts val="1000"/>
              </a:spcBef>
              <a:spcAft>
                <a:spcPts val="1000"/>
              </a:spcAft>
              <a:buClr>
                <a:srgbClr val="123D5D"/>
              </a:buClr>
              <a:buSzPts val="1400"/>
              <a:buFont typeface="Arial"/>
              <a:buChar char="●"/>
              <a:defRPr sz="1400">
                <a:solidFill>
                  <a:srgbClr val="123D5D"/>
                </a:solidFill>
                <a:latin typeface="Arial"/>
                <a:ea typeface="Arial"/>
                <a:cs typeface="Arial"/>
                <a:sym typeface="Arial"/>
              </a:defRPr>
            </a:pPr>
            <a:r>
              <a:rPr b="1"/>
              <a:t>Padres, Madres, Cuidadores </a:t>
            </a:r>
            <a:r>
              <a:t>y </a:t>
            </a:r>
            <a:r>
              <a:rPr b="1"/>
              <a:t>Crianza </a:t>
            </a:r>
            <a:r>
              <a:t>incluye a todos los cuidadores responsables del bienestar de tu niño o niña. Los cuidadores incluyen a padres no biológicos como tíos, hermanos, primos, padres adoptivos.</a:t>
            </a:r>
            <a:endParaRPr>
              <a:solidFill>
                <a:srgbClr val="123D5D"/>
              </a:solidFill>
            </a:endParaRPr>
          </a:p>
        </p:txBody>
      </p:sp>
      <p:pic>
        <p:nvPicPr>
          <p:cNvPr id="412" name="Google Shape;412;p56"/>
          <p:cNvPicPr preferRelativeResize="0"/>
          <p:nvPr/>
        </p:nvPicPr>
        <p:blipFill>
          <a:blip r:embed="rId3">
            <a:alphaModFix/>
          </a:blip>
          <a:stretch>
            <a:fillRect/>
          </a:stretch>
        </p:blipFill>
        <p:spPr>
          <a:xfrm>
            <a:off x="5173572" y="1440775"/>
            <a:ext cx="3419776" cy="1669800"/>
          </a:xfrm>
          <a:prstGeom prst="rect">
            <a:avLst/>
          </a:prstGeom>
          <a:noFill/>
          <a:ln>
            <a:noFill/>
          </a:ln>
        </p:spPr>
      </p:pic>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969A"/>
        </a:solidFill>
      </p:bgPr>
    </p:bg>
    <p:spTree>
      <p:nvGrpSpPr>
        <p:cNvPr id="1762" name="Shape 1762"/>
        <p:cNvGrpSpPr/>
        <p:nvPr/>
      </p:nvGrpSpPr>
      <p:grpSpPr>
        <a:xfrm>
          <a:off x="0" y="0"/>
          <a:ext cx="0" cy="0"/>
          <a:chOff x="0" y="0"/>
          <a:chExt cx="0" cy="0"/>
        </a:xfrm>
      </p:grpSpPr>
      <p:sp>
        <p:nvSpPr>
          <p:cNvPr id="1763" name="Google Shape;1763;p182"/>
          <p:cNvSpPr txBox="1"/>
          <p:nvPr/>
        </p:nvSpPr>
        <p:spPr>
          <a:xfrm>
            <a:off x="281975" y="3471125"/>
            <a:ext cx="7821300" cy="96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defRPr b="1" sz="4400">
                <a:solidFill>
                  <a:schemeClr val="lt1"/>
                </a:solidFill>
              </a:defRPr>
            </a:pPr>
            <a:r>
              <a:t>¿Tienes preguntas?</a:t>
            </a:r>
            <a:endParaRPr b="1" sz="4400">
              <a:solidFill>
                <a:schemeClr val="lt1"/>
              </a:solidFill>
            </a:endParaRPr>
          </a:p>
        </p:txBody>
      </p:sp>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19FE4"/>
        </a:solidFill>
      </p:bgPr>
    </p:bg>
    <p:spTree>
      <p:nvGrpSpPr>
        <p:cNvPr id="1767" name="Shape 1767"/>
        <p:cNvGrpSpPr/>
        <p:nvPr/>
      </p:nvGrpSpPr>
      <p:grpSpPr>
        <a:xfrm>
          <a:off x="0" y="0"/>
          <a:ext cx="0" cy="0"/>
          <a:chOff x="0" y="0"/>
          <a:chExt cx="0" cy="0"/>
        </a:xfrm>
      </p:grpSpPr>
      <p:sp>
        <p:nvSpPr>
          <p:cNvPr id="1768" name="Google Shape;1768;p183"/>
          <p:cNvSpPr txBox="1"/>
          <p:nvPr/>
        </p:nvSpPr>
        <p:spPr>
          <a:xfrm>
            <a:off x="281975" y="3471125"/>
            <a:ext cx="7821300" cy="96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defRPr b="1" sz="4400">
                <a:solidFill>
                  <a:schemeClr val="lt1"/>
                </a:solidFill>
              </a:defRPr>
            </a:pPr>
            <a:r>
              <a:t>Ejercicio de Amabilidad y Cariño</a:t>
            </a:r>
            <a:endParaRPr b="1" sz="4400">
              <a:solidFill>
                <a:schemeClr val="lt1"/>
              </a:solidFill>
            </a:endParaRPr>
          </a:p>
        </p:txBody>
      </p:sp>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4027C"/>
        </a:solidFill>
      </p:bgPr>
    </p:bg>
    <p:spTree>
      <p:nvGrpSpPr>
        <p:cNvPr id="1772" name="Shape 1772"/>
        <p:cNvGrpSpPr/>
        <p:nvPr/>
      </p:nvGrpSpPr>
      <p:grpSpPr>
        <a:xfrm>
          <a:off x="0" y="0"/>
          <a:ext cx="0" cy="0"/>
          <a:chOff x="0" y="0"/>
          <a:chExt cx="0" cy="0"/>
        </a:xfrm>
      </p:grpSpPr>
      <p:sp>
        <p:nvSpPr>
          <p:cNvPr id="1773" name="Google Shape;1773;p184"/>
          <p:cNvSpPr txBox="1"/>
          <p:nvPr/>
        </p:nvSpPr>
        <p:spPr>
          <a:xfrm>
            <a:off x="281975" y="3471125"/>
            <a:ext cx="7821300" cy="96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defRPr b="1" sz="4400">
                <a:solidFill>
                  <a:schemeClr val="lt1"/>
                </a:solidFill>
              </a:defRPr>
            </a:pPr>
            <a:r>
              <a:t>Círculo de Agradecimiento</a:t>
            </a:r>
            <a:endParaRPr b="1" sz="4400">
              <a:solidFill>
                <a:schemeClr val="lt1"/>
              </a:solidFill>
            </a:endParaRPr>
          </a:p>
        </p:txBody>
      </p:sp>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7" name="Shape 1777"/>
        <p:cNvGrpSpPr/>
        <p:nvPr/>
      </p:nvGrpSpPr>
      <p:grpSpPr>
        <a:xfrm>
          <a:off x="0" y="0"/>
          <a:ext cx="0" cy="0"/>
          <a:chOff x="0" y="0"/>
          <a:chExt cx="0" cy="0"/>
        </a:xfrm>
      </p:grpSpPr>
      <p:sp>
        <p:nvSpPr>
          <p:cNvPr id="1778" name="Google Shape;1778;p185"/>
          <p:cNvSpPr txBox="1"/>
          <p:nvPr/>
        </p:nvSpPr>
        <p:spPr>
          <a:xfrm>
            <a:off x="297300" y="790125"/>
            <a:ext cx="8549400" cy="2293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1700">
                <a:solidFill>
                  <a:srgbClr val="DB3514"/>
                </a:solidFill>
              </a:defRPr>
            </a:pPr>
            <a:r>
              <a:t>Siguientes pasos </a:t>
            </a:r>
            <a:endParaRPr b="1" sz="1700">
              <a:solidFill>
                <a:srgbClr val="DB3514"/>
              </a:solidFill>
            </a:endParaRPr>
          </a:p>
          <a:p>
            <a:pPr indent="0" lvl="0" marL="0" marR="0" rtl="0" algn="l">
              <a:lnSpc>
                <a:spcPct val="100000"/>
              </a:lnSpc>
              <a:spcBef>
                <a:spcPts val="1000"/>
              </a:spcBef>
              <a:spcAft>
                <a:spcPts val="0"/>
              </a:spcAft>
              <a:buClr>
                <a:srgbClr val="000000"/>
              </a:buClr>
              <a:buSzPts val="1400"/>
              <a:buFont typeface="Arial"/>
              <a:buNone/>
            </a:pPr>
            <a:endParaRPr b="1" sz="1700">
              <a:solidFill>
                <a:srgbClr val="DB3514"/>
              </a:solidFill>
            </a:endParaRPr>
          </a:p>
          <a:p>
            <a:pPr indent="-336550" lvl="0" marL="457200" rtl="0" algn="just">
              <a:lnSpc>
                <a:spcPct val="115000"/>
              </a:lnSpc>
              <a:spcBef>
                <a:spcPts val="1000"/>
              </a:spcBef>
              <a:spcAft>
                <a:spcPts val="0"/>
              </a:spcAft>
              <a:buClr>
                <a:srgbClr val="113D5C"/>
              </a:buClr>
              <a:buSzPts val="1700"/>
              <a:buFont typeface="Noto Sans"/>
              <a:buChar char="●"/>
              <a:defRPr sz="1700">
                <a:solidFill>
                  <a:srgbClr val="113D5C"/>
                </a:solidFill>
                <a:latin typeface="Noto Sans"/>
                <a:ea typeface="Noto Sans"/>
                <a:cs typeface="Noto Sans"/>
                <a:sym typeface="Noto Sans"/>
              </a:defRPr>
            </a:pPr>
            <a:r>
              <a:t>Recibirás un certificado por completar la capacitación </a:t>
            </a:r>
            <a:endParaRPr sz="1700">
              <a:solidFill>
                <a:srgbClr val="113D5C"/>
              </a:solidFill>
              <a:latin typeface="Noto Sans"/>
              <a:ea typeface="Noto Sans"/>
              <a:cs typeface="Noto Sans"/>
              <a:sym typeface="Noto Sans"/>
            </a:endParaRPr>
          </a:p>
          <a:p>
            <a:pPr indent="-336550" lvl="0" marL="457200" rtl="0" algn="just">
              <a:lnSpc>
                <a:spcPct val="115000"/>
              </a:lnSpc>
              <a:spcBef>
                <a:spcPts val="1000"/>
              </a:spcBef>
              <a:spcAft>
                <a:spcPts val="0"/>
              </a:spcAft>
              <a:buClr>
                <a:srgbClr val="113D5C"/>
              </a:buClr>
              <a:buSzPts val="1700"/>
              <a:buFont typeface="Noto Sans"/>
              <a:buChar char="●"/>
              <a:defRPr sz="1700">
                <a:solidFill>
                  <a:srgbClr val="113D5C"/>
                </a:solidFill>
                <a:latin typeface="Noto Sans"/>
                <a:ea typeface="Noto Sans"/>
                <a:cs typeface="Noto Sans"/>
                <a:sym typeface="Noto Sans"/>
              </a:defRPr>
            </a:pPr>
            <a:r>
              <a:t>Recibirás un correo electrónico con el enlace para la App del Facilitador y para el Chatbot </a:t>
            </a:r>
            <a:endParaRPr sz="1700">
              <a:solidFill>
                <a:srgbClr val="113D5C"/>
              </a:solidFill>
              <a:latin typeface="Noto Sans"/>
              <a:ea typeface="Noto Sans"/>
              <a:cs typeface="Noto Sans"/>
              <a:sym typeface="Noto Sans"/>
            </a:endParaRPr>
          </a:p>
          <a:p>
            <a:pPr indent="-336550" lvl="0" marL="457200" rtl="0" algn="just">
              <a:lnSpc>
                <a:spcPct val="115000"/>
              </a:lnSpc>
              <a:spcBef>
                <a:spcPts val="1000"/>
              </a:spcBef>
              <a:spcAft>
                <a:spcPts val="1000"/>
              </a:spcAft>
              <a:buClr>
                <a:srgbClr val="113D5C"/>
              </a:buClr>
              <a:buSzPts val="1700"/>
              <a:buFont typeface="Noto Sans"/>
              <a:buChar char="●"/>
              <a:defRPr sz="1700">
                <a:solidFill>
                  <a:srgbClr val="113D5C"/>
                </a:solidFill>
                <a:latin typeface="Noto Sans"/>
                <a:ea typeface="Noto Sans"/>
                <a:cs typeface="Noto Sans"/>
                <a:sym typeface="Noto Sans"/>
              </a:defRPr>
            </a:pPr>
            <a:r>
              <a:t>Dirigirás la sesión de integración e informarás sobre la asistencia a la sesión de integración </a:t>
            </a:r>
            <a:endParaRPr sz="1700">
              <a:solidFill>
                <a:srgbClr val="113D5C"/>
              </a:solidFill>
              <a:latin typeface="Noto Sans"/>
              <a:ea typeface="Noto Sans"/>
              <a:cs typeface="Noto Sans"/>
              <a:sym typeface="Noto Sans"/>
            </a:endParaRPr>
          </a:p>
        </p:txBody>
      </p:sp>
      <p:sp>
        <p:nvSpPr>
          <p:cNvPr id="1779" name="Google Shape;1779;p185"/>
          <p:cNvSpPr/>
          <p:nvPr/>
        </p:nvSpPr>
        <p:spPr>
          <a:xfrm rot="-5400000">
            <a:off x="1921050" y="-1719825"/>
            <a:ext cx="480900" cy="43230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1780" name="Google Shape;1780;p185"/>
          <p:cNvSpPr txBox="1"/>
          <p:nvPr/>
        </p:nvSpPr>
        <p:spPr>
          <a:xfrm>
            <a:off x="286225" y="197500"/>
            <a:ext cx="66333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Cierre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4" name="Shape 1784"/>
        <p:cNvGrpSpPr/>
        <p:nvPr/>
      </p:nvGrpSpPr>
      <p:grpSpPr>
        <a:xfrm>
          <a:off x="0" y="0"/>
          <a:ext cx="0" cy="0"/>
          <a:chOff x="0" y="0"/>
          <a:chExt cx="0" cy="0"/>
        </a:xfrm>
      </p:grpSpPr>
      <p:pic>
        <p:nvPicPr>
          <p:cNvPr id="1785" name="Google Shape;1785;p186"/>
          <p:cNvPicPr preferRelativeResize="0"/>
          <p:nvPr/>
        </p:nvPicPr>
        <p:blipFill rotWithShape="1">
          <a:blip r:embed="rId3">
            <a:alphaModFix/>
          </a:blip>
          <a:srcRect b="20117" l="-3802" r="-7050" t="12168"/>
          <a:stretch/>
        </p:blipFill>
        <p:spPr>
          <a:xfrm>
            <a:off x="-355425" y="-9662"/>
            <a:ext cx="10258028" cy="5162826"/>
          </a:xfrm>
          <a:prstGeom prst="rect">
            <a:avLst/>
          </a:prstGeom>
          <a:noFill/>
          <a:ln>
            <a:noFill/>
          </a:ln>
        </p:spPr>
      </p:pic>
      <p:sp>
        <p:nvSpPr>
          <p:cNvPr id="1786" name="Google Shape;1786;p186"/>
          <p:cNvSpPr txBox="1"/>
          <p:nvPr/>
        </p:nvSpPr>
        <p:spPr>
          <a:xfrm>
            <a:off x="317900" y="3680350"/>
            <a:ext cx="1478400" cy="6156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100"/>
              <a:buFont typeface="Arial"/>
              <a:buNone/>
              <a:defRPr b="1" sz="1700">
                <a:solidFill>
                  <a:srgbClr val="0B4060"/>
                </a:solidFill>
                <a:latin typeface="Noto Sans"/>
                <a:ea typeface="Noto Sans"/>
                <a:cs typeface="Noto Sans"/>
                <a:sym typeface="Noto Sans"/>
              </a:defRPr>
            </a:pPr>
            <a:r>
              <a:t>¡GRACIAS!</a:t>
            </a:r>
            <a:endParaRPr b="1" i="0" sz="2300" u="none" cap="none" strike="noStrike">
              <a:solidFill>
                <a:srgbClr val="0B4060"/>
              </a:solidFill>
              <a:latin typeface="Noto Sans"/>
              <a:ea typeface="Noto Sans"/>
              <a:cs typeface="Noto Sans"/>
              <a:sym typeface="Noto Sans"/>
            </a:endParaRPr>
          </a:p>
        </p:txBody>
      </p:sp>
      <p:pic>
        <p:nvPicPr>
          <p:cNvPr id="1787" name="Google Shape;1787;p186"/>
          <p:cNvPicPr preferRelativeResize="0"/>
          <p:nvPr/>
        </p:nvPicPr>
        <p:blipFill>
          <a:blip r:embed="rId4">
            <a:alphaModFix/>
          </a:blip>
          <a:stretch>
            <a:fillRect/>
          </a:stretch>
        </p:blipFill>
        <p:spPr>
          <a:xfrm>
            <a:off x="6871675" y="381006"/>
            <a:ext cx="2099637" cy="837099"/>
          </a:xfrm>
          <a:prstGeom prst="rect">
            <a:avLst/>
          </a:prstGeom>
          <a:noFill/>
          <a:ln>
            <a:noFill/>
          </a:ln>
        </p:spPr>
      </p:pic>
      <p:pic>
        <p:nvPicPr>
          <p:cNvPr id="1788" name="Google Shape;1788;p186"/>
          <p:cNvPicPr preferRelativeResize="0"/>
          <p:nvPr/>
        </p:nvPicPr>
        <p:blipFill rotWithShape="1">
          <a:blip r:embed="rId5">
            <a:alphaModFix/>
          </a:blip>
          <a:srcRect b="1702" l="0" r="0" t="95001"/>
          <a:stretch/>
        </p:blipFill>
        <p:spPr>
          <a:xfrm>
            <a:off x="0" y="4970350"/>
            <a:ext cx="9212252" cy="214652"/>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sp>
        <p:nvSpPr>
          <p:cNvPr id="417" name="Google Shape;417;p57"/>
          <p:cNvSpPr/>
          <p:nvPr/>
        </p:nvSpPr>
        <p:spPr>
          <a:xfrm rot="-5400000">
            <a:off x="2925294" y="-2724075"/>
            <a:ext cx="480900" cy="63315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418" name="Google Shape;418;p57"/>
          <p:cNvSpPr txBox="1"/>
          <p:nvPr/>
        </p:nvSpPr>
        <p:spPr>
          <a:xfrm>
            <a:off x="286222" y="197506"/>
            <a:ext cx="8857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Sobre Crianza con Conciencia+</a:t>
            </a:r>
            <a:endParaRPr b="0" i="0" sz="1400" u="none" cap="none" strike="noStrike">
              <a:solidFill>
                <a:srgbClr val="000000"/>
              </a:solidFill>
              <a:latin typeface="Arial"/>
              <a:ea typeface="Arial"/>
              <a:cs typeface="Arial"/>
              <a:sym typeface="Arial"/>
            </a:endParaRPr>
          </a:p>
        </p:txBody>
      </p:sp>
      <p:sp>
        <p:nvSpPr>
          <p:cNvPr id="419" name="Google Shape;419;p57"/>
          <p:cNvSpPr txBox="1"/>
          <p:nvPr/>
        </p:nvSpPr>
        <p:spPr>
          <a:xfrm>
            <a:off x="286225" y="1122475"/>
            <a:ext cx="4768500" cy="34710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rgbClr val="000000"/>
              </a:buClr>
              <a:buSzPts val="1400"/>
              <a:buFont typeface="Arial"/>
              <a:buNone/>
              <a:defRPr b="1">
                <a:solidFill>
                  <a:srgbClr val="DB3614"/>
                </a:solidFill>
              </a:defRPr>
            </a:pPr>
            <a:r>
              <a:t>¿Qué hace que Crianza con Conciencia+ sea un programa único? </a:t>
            </a:r>
            <a:endParaRPr b="0" i="0" sz="1400" u="none" cap="none" strike="noStrike">
              <a:solidFill>
                <a:srgbClr val="000000"/>
              </a:solidFill>
              <a:latin typeface="Arial"/>
              <a:ea typeface="Arial"/>
              <a:cs typeface="Arial"/>
              <a:sym typeface="Arial"/>
            </a:endParaRPr>
          </a:p>
          <a:p>
            <a:pPr indent="0" lvl="0" marL="0" marR="0" rtl="0" algn="l">
              <a:lnSpc>
                <a:spcPct val="150000"/>
              </a:lnSpc>
              <a:spcBef>
                <a:spcPts val="0"/>
              </a:spcBef>
              <a:spcAft>
                <a:spcPts val="0"/>
              </a:spcAft>
              <a:buClr>
                <a:schemeClr val="dk1"/>
              </a:buClr>
              <a:buSzPts val="1000"/>
              <a:buFont typeface="Arial"/>
              <a:buNone/>
            </a:pPr>
            <a:endParaRPr b="0" i="0" sz="1100" u="none" cap="none" strike="noStrike">
              <a:solidFill>
                <a:srgbClr val="123D5D"/>
              </a:solidFill>
              <a:latin typeface="Arial"/>
              <a:ea typeface="Arial"/>
              <a:cs typeface="Arial"/>
              <a:sym typeface="Arial"/>
            </a:endParaRPr>
          </a:p>
          <a:p>
            <a:pPr indent="-317500" lvl="0" marL="457200" marR="0" rtl="0" algn="l">
              <a:lnSpc>
                <a:spcPct val="150000"/>
              </a:lnSpc>
              <a:spcBef>
                <a:spcPts val="0"/>
              </a:spcBef>
              <a:spcAft>
                <a:spcPts val="0"/>
              </a:spcAft>
              <a:buClr>
                <a:srgbClr val="123D5D"/>
              </a:buClr>
              <a:buSzPts val="1400"/>
              <a:buFont typeface="Arial"/>
              <a:buChar char="●"/>
              <a:defRPr>
                <a:solidFill>
                  <a:srgbClr val="123D5D"/>
                </a:solidFill>
              </a:defRPr>
            </a:pPr>
            <a:r>
              <a:t>Programa híbrido e innovador que utiliza </a:t>
            </a:r>
            <a:endParaRPr>
              <a:solidFill>
                <a:srgbClr val="123D5D"/>
              </a:solidFill>
            </a:endParaRPr>
          </a:p>
          <a:p>
            <a:pPr indent="-317500" lvl="1" marL="914400" marR="0" rtl="0" algn="l">
              <a:lnSpc>
                <a:spcPct val="150000"/>
              </a:lnSpc>
              <a:spcBef>
                <a:spcPts val="0"/>
              </a:spcBef>
              <a:spcAft>
                <a:spcPts val="0"/>
              </a:spcAft>
              <a:buClr>
                <a:srgbClr val="123D5D"/>
              </a:buClr>
              <a:buSzPts val="1400"/>
              <a:buFont typeface="Arial"/>
              <a:buChar char="○"/>
              <a:defRPr>
                <a:solidFill>
                  <a:srgbClr val="123D5D"/>
                </a:solidFill>
              </a:defRPr>
            </a:pPr>
            <a:r>
              <a:t>WhatsApp to support parents and caregivers simple digital tools like WhatsApp to support parents and caregivers. </a:t>
            </a:r>
            <a:endParaRPr>
              <a:solidFill>
                <a:srgbClr val="123D5D"/>
              </a:solidFill>
            </a:endParaRPr>
          </a:p>
          <a:p>
            <a:pPr indent="-317500" lvl="0" marL="457200" marR="0" rtl="0" algn="l">
              <a:lnSpc>
                <a:spcPct val="150000"/>
              </a:lnSpc>
              <a:spcBef>
                <a:spcPts val="0"/>
              </a:spcBef>
              <a:spcAft>
                <a:spcPts val="0"/>
              </a:spcAft>
              <a:buClr>
                <a:srgbClr val="123D5D"/>
              </a:buClr>
              <a:buSzPts val="1400"/>
              <a:buChar char="●"/>
              <a:defRPr>
                <a:solidFill>
                  <a:srgbClr val="123D5D"/>
                </a:solidFill>
              </a:defRPr>
            </a:pPr>
            <a:r>
              <a:t>Es un esfuerzo colaborativo entre Parenting for Lifelong Health, el Instituto Nacional de Psiquiatría, la UNICEF y ¡TÚ!</a:t>
            </a:r>
            <a:endParaRPr>
              <a:solidFill>
                <a:srgbClr val="123D5D"/>
              </a:solidFill>
            </a:endParaRPr>
          </a:p>
          <a:p>
            <a:pPr indent="-317500" lvl="0" marL="457200" marR="0" rtl="0" algn="l">
              <a:lnSpc>
                <a:spcPct val="150000"/>
              </a:lnSpc>
              <a:spcBef>
                <a:spcPts val="0"/>
              </a:spcBef>
              <a:spcAft>
                <a:spcPts val="0"/>
              </a:spcAft>
              <a:buClr>
                <a:srgbClr val="123D5D"/>
              </a:buClr>
              <a:buSzPts val="1400"/>
              <a:buChar char="●"/>
              <a:defRPr>
                <a:solidFill>
                  <a:srgbClr val="123D5D"/>
                </a:solidFill>
              </a:defRPr>
            </a:pPr>
            <a:r>
              <a:t>Está respaldado por investigación y les proporciona a los padres, madres y cuidadores, estrategias basadas en evidencia para educar a sus niños, niñas y adolescentes.</a:t>
            </a:r>
            <a:endParaRPr>
              <a:solidFill>
                <a:srgbClr val="123D5D"/>
              </a:solidFill>
            </a:endParaRPr>
          </a:p>
        </p:txBody>
      </p:sp>
      <p:pic>
        <p:nvPicPr>
          <p:cNvPr id="420" name="Google Shape;420;p57"/>
          <p:cNvPicPr preferRelativeResize="0"/>
          <p:nvPr/>
        </p:nvPicPr>
        <p:blipFill>
          <a:blip r:embed="rId3">
            <a:alphaModFix/>
          </a:blip>
          <a:stretch>
            <a:fillRect/>
          </a:stretch>
        </p:blipFill>
        <p:spPr>
          <a:xfrm>
            <a:off x="5173572" y="1440775"/>
            <a:ext cx="3419776" cy="16698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p58"/>
          <p:cNvSpPr/>
          <p:nvPr/>
        </p:nvSpPr>
        <p:spPr>
          <a:xfrm rot="-5400000">
            <a:off x="2810425" y="-2578375"/>
            <a:ext cx="475200" cy="6096000"/>
          </a:xfrm>
          <a:prstGeom prst="round2SameRect">
            <a:avLst>
              <a:gd fmla="val 0" name="adj1"/>
              <a:gd fmla="val 50000"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426" name="Google Shape;426;p58"/>
          <p:cNvSpPr txBox="1"/>
          <p:nvPr/>
        </p:nvSpPr>
        <p:spPr>
          <a:xfrm>
            <a:off x="286210" y="228606"/>
            <a:ext cx="8857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defRPr b="1" sz="2400">
                <a:solidFill>
                  <a:schemeClr val="lt1"/>
                </a:solidFill>
                <a:latin typeface="Arial"/>
                <a:ea typeface="Arial"/>
                <a:cs typeface="Arial"/>
                <a:sym typeface="Arial"/>
              </a:defRPr>
            </a:pPr>
            <a:r>
              <a:t>Acerca de Crianza con Conciencia+</a:t>
            </a:r>
            <a:endParaRPr b="0" i="0" sz="2400" u="none" cap="none" strike="noStrike">
              <a:solidFill>
                <a:schemeClr val="lt1"/>
              </a:solidFill>
              <a:latin typeface="Arial"/>
              <a:ea typeface="Arial"/>
              <a:cs typeface="Arial"/>
              <a:sym typeface="Arial"/>
            </a:endParaRPr>
          </a:p>
        </p:txBody>
      </p:sp>
      <p:sp>
        <p:nvSpPr>
          <p:cNvPr id="427" name="Google Shape;427;p58"/>
          <p:cNvSpPr txBox="1"/>
          <p:nvPr/>
        </p:nvSpPr>
        <p:spPr>
          <a:xfrm>
            <a:off x="231525" y="2272875"/>
            <a:ext cx="759600" cy="537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defRPr sz="1100">
                <a:solidFill>
                  <a:schemeClr val="lt1"/>
                </a:solidFill>
                <a:latin typeface="Arial"/>
                <a:ea typeface="Arial"/>
                <a:cs typeface="Arial"/>
                <a:sym typeface="Arial"/>
              </a:defRPr>
            </a:pPr>
            <a:r>
              <a:t>Pregunta de Referencia</a:t>
            </a:r>
            <a:endParaRPr b="0" i="0" sz="1100" u="none" cap="none" strike="noStrike">
              <a:solidFill>
                <a:schemeClr val="lt1"/>
              </a:solidFill>
              <a:latin typeface="Arial"/>
              <a:ea typeface="Arial"/>
              <a:cs typeface="Arial"/>
              <a:sym typeface="Arial"/>
            </a:endParaRPr>
          </a:p>
        </p:txBody>
      </p:sp>
      <p:sp>
        <p:nvSpPr>
          <p:cNvPr id="428" name="Google Shape;428;p58"/>
          <p:cNvSpPr/>
          <p:nvPr/>
        </p:nvSpPr>
        <p:spPr>
          <a:xfrm>
            <a:off x="702350" y="1426188"/>
            <a:ext cx="2291100" cy="2291100"/>
          </a:xfrm>
          <a:prstGeom prst="ellipse">
            <a:avLst/>
          </a:prstGeom>
          <a:solidFill>
            <a:srgbClr val="013D5C"/>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endParaRPr b="1" i="0" sz="1400" u="none" cap="none" strike="noStrike">
              <a:solidFill>
                <a:schemeClr val="lt1"/>
              </a:solidFill>
              <a:latin typeface="Arial"/>
              <a:ea typeface="Arial"/>
              <a:cs typeface="Arial"/>
              <a:sym typeface="Arial"/>
            </a:endParaRPr>
          </a:p>
        </p:txBody>
      </p:sp>
      <p:sp>
        <p:nvSpPr>
          <p:cNvPr id="429" name="Google Shape;429;p58"/>
          <p:cNvSpPr/>
          <p:nvPr/>
        </p:nvSpPr>
        <p:spPr>
          <a:xfrm>
            <a:off x="3464475" y="1426188"/>
            <a:ext cx="2291100" cy="2291100"/>
          </a:xfrm>
          <a:prstGeom prst="ellipse">
            <a:avLst/>
          </a:prstGeom>
          <a:solidFill>
            <a:srgbClr val="00969B"/>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endParaRPr b="1" i="0" sz="1400" u="none" cap="none" strike="noStrike">
              <a:solidFill>
                <a:srgbClr val="1B3055"/>
              </a:solidFill>
              <a:latin typeface="Arial"/>
              <a:ea typeface="Arial"/>
              <a:cs typeface="Arial"/>
              <a:sym typeface="Arial"/>
            </a:endParaRPr>
          </a:p>
        </p:txBody>
      </p:sp>
      <p:sp>
        <p:nvSpPr>
          <p:cNvPr id="430" name="Google Shape;430;p58"/>
          <p:cNvSpPr/>
          <p:nvPr/>
        </p:nvSpPr>
        <p:spPr>
          <a:xfrm>
            <a:off x="6226600" y="1426188"/>
            <a:ext cx="2291100" cy="2291100"/>
          </a:xfrm>
          <a:prstGeom prst="ellipse">
            <a:avLst/>
          </a:prstGeom>
          <a:solidFill>
            <a:srgbClr val="E4027C"/>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endParaRPr b="1" i="0" sz="1400" u="none" cap="none" strike="noStrike">
              <a:solidFill>
                <a:srgbClr val="1B3055"/>
              </a:solidFill>
              <a:latin typeface="Arial"/>
              <a:ea typeface="Arial"/>
              <a:cs typeface="Arial"/>
              <a:sym typeface="Arial"/>
            </a:endParaRPr>
          </a:p>
        </p:txBody>
      </p:sp>
      <p:pic>
        <p:nvPicPr>
          <p:cNvPr id="431" name="Google Shape;431;p58"/>
          <p:cNvPicPr preferRelativeResize="0"/>
          <p:nvPr/>
        </p:nvPicPr>
        <p:blipFill rotWithShape="1">
          <a:blip r:embed="rId3">
            <a:alphaModFix/>
          </a:blip>
          <a:srcRect b="0" l="0" r="0" t="0"/>
          <a:stretch/>
        </p:blipFill>
        <p:spPr>
          <a:xfrm>
            <a:off x="1489825" y="1705675"/>
            <a:ext cx="716150" cy="716150"/>
          </a:xfrm>
          <a:prstGeom prst="rect">
            <a:avLst/>
          </a:prstGeom>
          <a:noFill/>
          <a:ln>
            <a:noFill/>
          </a:ln>
        </p:spPr>
      </p:pic>
      <p:sp>
        <p:nvSpPr>
          <p:cNvPr id="432" name="Google Shape;432;p58"/>
          <p:cNvSpPr txBox="1"/>
          <p:nvPr/>
        </p:nvSpPr>
        <p:spPr>
          <a:xfrm>
            <a:off x="1191500" y="2572450"/>
            <a:ext cx="1312800" cy="537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defRPr b="1" sz="1300">
                <a:solidFill>
                  <a:schemeClr val="lt1"/>
                </a:solidFill>
              </a:defRPr>
            </a:pPr>
            <a:r>
              <a:t>Sesión presencial de integración</a:t>
            </a:r>
            <a:endParaRPr b="1" i="0" sz="13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endParaRPr b="1" i="0" sz="1400" u="none" cap="none" strike="noStrike">
              <a:solidFill>
                <a:schemeClr val="lt1"/>
              </a:solidFill>
              <a:latin typeface="Arial"/>
              <a:ea typeface="Arial"/>
              <a:cs typeface="Arial"/>
              <a:sym typeface="Arial"/>
            </a:endParaRPr>
          </a:p>
        </p:txBody>
      </p:sp>
      <p:pic>
        <p:nvPicPr>
          <p:cNvPr id="433" name="Google Shape;433;p58"/>
          <p:cNvPicPr preferRelativeResize="0"/>
          <p:nvPr/>
        </p:nvPicPr>
        <p:blipFill rotWithShape="1">
          <a:blip r:embed="rId4">
            <a:alphaModFix/>
          </a:blip>
          <a:srcRect b="0" l="0" r="0" t="0"/>
          <a:stretch/>
        </p:blipFill>
        <p:spPr>
          <a:xfrm>
            <a:off x="4251950" y="1639550"/>
            <a:ext cx="716150" cy="716150"/>
          </a:xfrm>
          <a:prstGeom prst="rect">
            <a:avLst/>
          </a:prstGeom>
          <a:noFill/>
          <a:ln>
            <a:noFill/>
          </a:ln>
        </p:spPr>
      </p:pic>
      <p:sp>
        <p:nvSpPr>
          <p:cNvPr id="434" name="Google Shape;434;p58"/>
          <p:cNvSpPr txBox="1"/>
          <p:nvPr/>
        </p:nvSpPr>
        <p:spPr>
          <a:xfrm>
            <a:off x="3890400" y="2222800"/>
            <a:ext cx="1363200" cy="1097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defRPr b="1">
                <a:solidFill>
                  <a:schemeClr val="lt1"/>
                </a:solidFill>
              </a:defRPr>
            </a:pPr>
            <a:r>
              <a:rPr sz="1400">
                <a:latin typeface="Arial"/>
                <a:ea typeface="Arial"/>
                <a:cs typeface="Arial"/>
                <a:sym typeface="Arial"/>
              </a:rPr>
              <a:t>Aprendiendo a través de </a:t>
            </a:r>
            <a:r>
              <a:t> Crianza con Conciencia+ Chatbot en WhatsApp</a:t>
            </a:r>
            <a:endParaRPr b="1" i="0" sz="1400" u="none" cap="none" strike="noStrike">
              <a:solidFill>
                <a:srgbClr val="1B3055"/>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endParaRPr b="1" i="0" sz="1400" u="none" cap="none" strike="noStrike">
              <a:solidFill>
                <a:srgbClr val="1B3055"/>
              </a:solidFill>
              <a:latin typeface="Arial"/>
              <a:ea typeface="Arial"/>
              <a:cs typeface="Arial"/>
              <a:sym typeface="Arial"/>
            </a:endParaRPr>
          </a:p>
        </p:txBody>
      </p:sp>
      <p:pic>
        <p:nvPicPr>
          <p:cNvPr id="435" name="Google Shape;435;p58"/>
          <p:cNvPicPr preferRelativeResize="0"/>
          <p:nvPr/>
        </p:nvPicPr>
        <p:blipFill rotWithShape="1">
          <a:blip r:embed="rId5">
            <a:alphaModFix/>
          </a:blip>
          <a:srcRect b="2606" l="0" r="0" t="2606"/>
          <a:stretch/>
        </p:blipFill>
        <p:spPr>
          <a:xfrm>
            <a:off x="7141575" y="1764175"/>
            <a:ext cx="599150" cy="599150"/>
          </a:xfrm>
          <a:prstGeom prst="rect">
            <a:avLst/>
          </a:prstGeom>
          <a:noFill/>
          <a:ln>
            <a:noFill/>
          </a:ln>
        </p:spPr>
      </p:pic>
      <p:sp>
        <p:nvSpPr>
          <p:cNvPr id="436" name="Google Shape;436;p58"/>
          <p:cNvSpPr txBox="1"/>
          <p:nvPr/>
        </p:nvSpPr>
        <p:spPr>
          <a:xfrm>
            <a:off x="6428500" y="2408200"/>
            <a:ext cx="1887300" cy="866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defRPr b="1">
                <a:solidFill>
                  <a:schemeClr val="lt1"/>
                </a:solidFill>
              </a:defRPr>
            </a:pPr>
            <a:r>
              <a:t>Apoyo en un Grupo de WhatsApp </a:t>
            </a:r>
            <a:r>
              <a:rPr i="1"/>
              <a:t>separado</a:t>
            </a:r>
            <a:r>
              <a:t> y moderado por un Facilitador</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sp>
        <p:nvSpPr>
          <p:cNvPr id="441" name="Google Shape;441;p59"/>
          <p:cNvSpPr/>
          <p:nvPr/>
        </p:nvSpPr>
        <p:spPr>
          <a:xfrm rot="-5400000">
            <a:off x="2400025" y="-2140975"/>
            <a:ext cx="448200" cy="5248200"/>
          </a:xfrm>
          <a:prstGeom prst="round2SameRect">
            <a:avLst>
              <a:gd fmla="val 0" name="adj1"/>
              <a:gd fmla="val 49968"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442" name="Google Shape;442;p59"/>
          <p:cNvSpPr txBox="1"/>
          <p:nvPr/>
        </p:nvSpPr>
        <p:spPr>
          <a:xfrm>
            <a:off x="286210" y="228606"/>
            <a:ext cx="8857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defRPr b="1" sz="2400">
                <a:solidFill>
                  <a:schemeClr val="lt1"/>
                </a:solidFill>
              </a:defRPr>
            </a:pPr>
            <a:r>
              <a:rPr>
                <a:latin typeface="Arial"/>
                <a:ea typeface="Arial"/>
                <a:cs typeface="Arial"/>
                <a:sym typeface="Arial"/>
              </a:rPr>
              <a:t>Acerca de </a:t>
            </a:r>
            <a:r>
              <a:t>Crianza con Conciencia+</a:t>
            </a:r>
            <a:endParaRPr b="0" i="0" sz="2400" u="none" cap="none" strike="noStrike">
              <a:solidFill>
                <a:schemeClr val="lt1"/>
              </a:solidFill>
              <a:latin typeface="Arial"/>
              <a:ea typeface="Arial"/>
              <a:cs typeface="Arial"/>
              <a:sym typeface="Arial"/>
            </a:endParaRPr>
          </a:p>
        </p:txBody>
      </p:sp>
      <p:sp>
        <p:nvSpPr>
          <p:cNvPr id="443" name="Google Shape;443;p59"/>
          <p:cNvSpPr txBox="1"/>
          <p:nvPr/>
        </p:nvSpPr>
        <p:spPr>
          <a:xfrm>
            <a:off x="4094575" y="1402775"/>
            <a:ext cx="5080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endParaRPr b="0" i="0" sz="1400" u="none" cap="none" strike="noStrike">
              <a:solidFill>
                <a:srgbClr val="000000"/>
              </a:solidFill>
              <a:latin typeface="Arial"/>
              <a:ea typeface="Arial"/>
              <a:cs typeface="Arial"/>
              <a:sym typeface="Arial"/>
            </a:endParaRPr>
          </a:p>
        </p:txBody>
      </p:sp>
      <p:sp>
        <p:nvSpPr>
          <p:cNvPr id="444" name="Google Shape;444;p59"/>
          <p:cNvSpPr txBox="1"/>
          <p:nvPr/>
        </p:nvSpPr>
        <p:spPr>
          <a:xfrm>
            <a:off x="3026625" y="1239325"/>
            <a:ext cx="5401200" cy="3063000"/>
          </a:xfrm>
          <a:prstGeom prst="rect">
            <a:avLst/>
          </a:prstGeom>
          <a:noFill/>
          <a:ln>
            <a:noFill/>
          </a:ln>
        </p:spPr>
        <p:txBody>
          <a:bodyPr anchorCtr="0" anchor="t" bIns="45700" lIns="91425" spcFirstLastPara="1" rIns="91425" wrap="square" tIns="45700">
            <a:spAutoFit/>
          </a:bodyPr>
          <a:lstStyle/>
          <a:p>
            <a:pPr indent="-349250" lvl="0" marL="457200" marR="0" rtl="0" algn="just">
              <a:lnSpc>
                <a:spcPct val="150000"/>
              </a:lnSpc>
              <a:spcBef>
                <a:spcPts val="0"/>
              </a:spcBef>
              <a:spcAft>
                <a:spcPts val="0"/>
              </a:spcAft>
              <a:buClr>
                <a:srgbClr val="00969B"/>
              </a:buClr>
              <a:buSzPts val="1900"/>
              <a:buFont typeface="Delicious Handrawn"/>
              <a:buChar char="●"/>
              <a:defRPr sz="1900">
                <a:solidFill>
                  <a:srgbClr val="00969B"/>
                </a:solidFill>
                <a:latin typeface="Delicious Handrawn"/>
                <a:ea typeface="Delicious Handrawn"/>
                <a:cs typeface="Delicious Handrawn"/>
                <a:sym typeface="Delicious Handrawn"/>
              </a:defRPr>
            </a:pPr>
            <a:r>
              <a:t>Curso Básico: Mejorar mi relación con mi niña, niño o adolescente (5 días)</a:t>
            </a:r>
            <a:endParaRPr b="0" i="0" sz="1900" u="none" cap="none" strike="noStrike">
              <a:solidFill>
                <a:srgbClr val="00969B"/>
              </a:solidFill>
              <a:latin typeface="Delicious Handrawn"/>
              <a:ea typeface="Delicious Handrawn"/>
              <a:cs typeface="Delicious Handrawn"/>
              <a:sym typeface="Delicious Handrawn"/>
            </a:endParaRPr>
          </a:p>
          <a:p>
            <a:pPr indent="0" lvl="0" marL="457200" marR="0" rtl="0" algn="just">
              <a:lnSpc>
                <a:spcPct val="150000"/>
              </a:lnSpc>
              <a:spcBef>
                <a:spcPts val="0"/>
              </a:spcBef>
              <a:spcAft>
                <a:spcPts val="0"/>
              </a:spcAft>
              <a:buClr>
                <a:srgbClr val="000000"/>
              </a:buClr>
              <a:buSzPts val="1300"/>
              <a:buFont typeface="Arial"/>
              <a:buNone/>
              <a:defRPr sz="1300">
                <a:solidFill>
                  <a:schemeClr val="dk1"/>
                </a:solidFill>
                <a:latin typeface="Arial"/>
                <a:ea typeface="Arial"/>
                <a:cs typeface="Arial"/>
                <a:sym typeface="Arial"/>
              </a:defRPr>
            </a:pPr>
            <a:r>
              <a:t>Todos los días recibirás estrategias de crianza a través del chat automatizado de WhatsApp que te ayudarán a mejorar la relación con tu niño, niña o adolescente.</a:t>
            </a:r>
            <a:endParaRPr b="0" i="0" sz="1300" u="none" cap="none" strike="noStrike">
              <a:solidFill>
                <a:schemeClr val="dk1"/>
              </a:solidFill>
              <a:latin typeface="Arial"/>
              <a:ea typeface="Arial"/>
              <a:cs typeface="Arial"/>
              <a:sym typeface="Arial"/>
            </a:endParaRPr>
          </a:p>
          <a:p>
            <a:pPr indent="0" lvl="0" marL="457200" marR="0" rtl="0" algn="just">
              <a:lnSpc>
                <a:spcPct val="150000"/>
              </a:lnSpc>
              <a:spcBef>
                <a:spcPts val="0"/>
              </a:spcBef>
              <a:spcAft>
                <a:spcPts val="0"/>
              </a:spcAft>
              <a:buClr>
                <a:srgbClr val="000000"/>
              </a:buClr>
              <a:buSzPts val="1700"/>
              <a:buFont typeface="Arial"/>
              <a:buNone/>
              <a:defRPr sz="1700">
                <a:solidFill>
                  <a:srgbClr val="FF5E00"/>
                </a:solidFill>
                <a:latin typeface="Delicious Handrawn"/>
                <a:ea typeface="Delicious Handrawn"/>
                <a:cs typeface="Delicious Handrawn"/>
                <a:sym typeface="Delicious Handrawn"/>
              </a:defRPr>
            </a:pPr>
            <a:r>
              <a:t>¡Solo te tomará 5 minutos al día!</a:t>
            </a:r>
            <a:endParaRPr b="0" i="0" sz="1700" u="none" cap="none" strike="noStrike">
              <a:solidFill>
                <a:srgbClr val="FF5E00"/>
              </a:solidFill>
              <a:latin typeface="Delicious Handrawn"/>
              <a:ea typeface="Delicious Handrawn"/>
              <a:cs typeface="Delicious Handrawn"/>
              <a:sym typeface="Delicious Handrawn"/>
            </a:endParaRPr>
          </a:p>
          <a:p>
            <a:pPr indent="0" lvl="0" marL="457200" marR="0" rtl="0" algn="just">
              <a:lnSpc>
                <a:spcPct val="150000"/>
              </a:lnSpc>
              <a:spcBef>
                <a:spcPts val="0"/>
              </a:spcBef>
              <a:spcAft>
                <a:spcPts val="0"/>
              </a:spcAft>
              <a:buClr>
                <a:srgbClr val="000000"/>
              </a:buClr>
              <a:buSzPts val="1300"/>
              <a:buFont typeface="Arial"/>
              <a:buNone/>
            </a:pPr>
            <a:endParaRPr b="0" i="0" sz="1300" u="none" cap="none" strike="noStrike">
              <a:solidFill>
                <a:schemeClr val="dk1"/>
              </a:solidFill>
              <a:latin typeface="Arial"/>
              <a:ea typeface="Arial"/>
              <a:cs typeface="Arial"/>
              <a:sym typeface="Arial"/>
            </a:endParaRPr>
          </a:p>
          <a:p>
            <a:pPr indent="-311150" lvl="0" marL="457200" marR="0" rtl="0" algn="just">
              <a:lnSpc>
                <a:spcPct val="150000"/>
              </a:lnSpc>
              <a:spcBef>
                <a:spcPts val="0"/>
              </a:spcBef>
              <a:spcAft>
                <a:spcPts val="0"/>
              </a:spcAft>
              <a:buClr>
                <a:schemeClr val="dk1"/>
              </a:buClr>
              <a:buSzPts val="1300"/>
              <a:buFont typeface="Arial"/>
              <a:buChar char="●"/>
              <a:defRPr sz="1300">
                <a:solidFill>
                  <a:schemeClr val="dk1"/>
                </a:solidFill>
              </a:defRPr>
            </a:pPr>
            <a:r>
              <a:rPr>
                <a:latin typeface="Arial"/>
                <a:ea typeface="Arial"/>
                <a:cs typeface="Arial"/>
                <a:sym typeface="Arial"/>
              </a:rPr>
              <a:t>Este curso contiene 5 </a:t>
            </a:r>
            <a:r>
              <a:t>sesiones</a:t>
            </a:r>
            <a:r>
              <a:rPr>
                <a:latin typeface="Arial"/>
                <a:ea typeface="Arial"/>
                <a:cs typeface="Arial"/>
                <a:sym typeface="Arial"/>
              </a:rPr>
              <a:t> (una por día) sobre cómo mejorar la relación con tu niño, niña o adolescente</a:t>
            </a:r>
            <a:endParaRPr b="0" i="0" sz="1500" u="none" cap="none" strike="noStrike">
              <a:solidFill>
                <a:srgbClr val="123D5D"/>
              </a:solidFill>
              <a:latin typeface="Arial"/>
              <a:ea typeface="Arial"/>
              <a:cs typeface="Arial"/>
              <a:sym typeface="Arial"/>
            </a:endParaRPr>
          </a:p>
        </p:txBody>
      </p:sp>
      <p:sp>
        <p:nvSpPr>
          <p:cNvPr id="445" name="Google Shape;445;p59"/>
          <p:cNvSpPr/>
          <p:nvPr/>
        </p:nvSpPr>
        <p:spPr>
          <a:xfrm>
            <a:off x="497550" y="1426188"/>
            <a:ext cx="2291100" cy="2291100"/>
          </a:xfrm>
          <a:prstGeom prst="ellipse">
            <a:avLst/>
          </a:prstGeom>
          <a:solidFill>
            <a:srgbClr val="00969B"/>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endParaRPr b="1" i="0" sz="1400" u="none" cap="none" strike="noStrike">
              <a:solidFill>
                <a:srgbClr val="1B3055"/>
              </a:solidFill>
              <a:latin typeface="Arial"/>
              <a:ea typeface="Arial"/>
              <a:cs typeface="Arial"/>
              <a:sym typeface="Arial"/>
            </a:endParaRPr>
          </a:p>
        </p:txBody>
      </p:sp>
      <p:pic>
        <p:nvPicPr>
          <p:cNvPr id="446" name="Google Shape;446;p59"/>
          <p:cNvPicPr preferRelativeResize="0"/>
          <p:nvPr/>
        </p:nvPicPr>
        <p:blipFill rotWithShape="1">
          <a:blip r:embed="rId3">
            <a:alphaModFix/>
          </a:blip>
          <a:srcRect b="0" l="0" r="0" t="0"/>
          <a:stretch/>
        </p:blipFill>
        <p:spPr>
          <a:xfrm>
            <a:off x="1285025" y="1639550"/>
            <a:ext cx="716150" cy="716150"/>
          </a:xfrm>
          <a:prstGeom prst="rect">
            <a:avLst/>
          </a:prstGeom>
          <a:noFill/>
          <a:ln>
            <a:noFill/>
          </a:ln>
        </p:spPr>
      </p:pic>
      <p:sp>
        <p:nvSpPr>
          <p:cNvPr id="447" name="Google Shape;447;p59"/>
          <p:cNvSpPr txBox="1"/>
          <p:nvPr/>
        </p:nvSpPr>
        <p:spPr>
          <a:xfrm>
            <a:off x="930475" y="2222125"/>
            <a:ext cx="1363200" cy="109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400"/>
              <a:buFont typeface="Arial"/>
              <a:buNone/>
              <a:defRPr b="1">
                <a:solidFill>
                  <a:schemeClr val="lt1"/>
                </a:solidFill>
              </a:defRPr>
            </a:pPr>
            <a:r>
              <a:t>Aprendiendo a través de Crianza con Conciencia+ Chatbot en WhatsApp</a:t>
            </a:r>
            <a:endParaRPr b="1">
              <a:solidFill>
                <a:srgbClr val="1B3055"/>
              </a:solidFill>
            </a:endParaRPr>
          </a:p>
          <a:p>
            <a:pPr indent="0" lvl="0" marL="0" marR="0" rtl="0" algn="ctr">
              <a:lnSpc>
                <a:spcPct val="100000"/>
              </a:lnSpc>
              <a:spcBef>
                <a:spcPts val="0"/>
              </a:spcBef>
              <a:spcAft>
                <a:spcPts val="0"/>
              </a:spcAft>
              <a:buClr>
                <a:srgbClr val="000000"/>
              </a:buClr>
              <a:buSzPts val="1400"/>
              <a:buFont typeface="Arial"/>
              <a:buNone/>
            </a:pPr>
            <a:endParaRPr b="1">
              <a:solidFill>
                <a:schemeClr val="lt1"/>
              </a:solidFill>
            </a:endParaRPr>
          </a:p>
          <a:p>
            <a:pPr indent="0" lvl="0" marL="0" marR="0" rtl="0" algn="l">
              <a:lnSpc>
                <a:spcPct val="100000"/>
              </a:lnSpc>
              <a:spcBef>
                <a:spcPts val="0"/>
              </a:spcBef>
              <a:spcAft>
                <a:spcPts val="0"/>
              </a:spcAft>
              <a:buClr>
                <a:srgbClr val="000000"/>
              </a:buClr>
              <a:buSzPts val="1400"/>
              <a:buFont typeface="Arial"/>
              <a:buNone/>
            </a:pPr>
            <a:endParaRPr b="1" i="0" sz="1400" u="none" cap="none" strike="noStrike">
              <a:solidFill>
                <a:srgbClr val="1B3055"/>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 name="Shape 451"/>
        <p:cNvGrpSpPr/>
        <p:nvPr/>
      </p:nvGrpSpPr>
      <p:grpSpPr>
        <a:xfrm>
          <a:off x="0" y="0"/>
          <a:ext cx="0" cy="0"/>
          <a:chOff x="0" y="0"/>
          <a:chExt cx="0" cy="0"/>
        </a:xfrm>
      </p:grpSpPr>
      <p:pic>
        <p:nvPicPr>
          <p:cNvPr id="452" name="Google Shape;452;p60"/>
          <p:cNvPicPr preferRelativeResize="0"/>
          <p:nvPr/>
        </p:nvPicPr>
        <p:blipFill rotWithShape="1">
          <a:blip r:embed="rId3">
            <a:alphaModFix/>
          </a:blip>
          <a:srcRect b="0" l="0" r="0" t="0"/>
          <a:stretch/>
        </p:blipFill>
        <p:spPr>
          <a:xfrm>
            <a:off x="0" y="-37762"/>
            <a:ext cx="9143999" cy="5219026"/>
          </a:xfrm>
          <a:prstGeom prst="rect">
            <a:avLst/>
          </a:prstGeom>
          <a:noFill/>
          <a:ln>
            <a:noFill/>
          </a:ln>
        </p:spPr>
      </p:pic>
      <p:sp>
        <p:nvSpPr>
          <p:cNvPr id="453" name="Google Shape;453;p60"/>
          <p:cNvSpPr txBox="1"/>
          <p:nvPr/>
        </p:nvSpPr>
        <p:spPr>
          <a:xfrm>
            <a:off x="1145988" y="543325"/>
            <a:ext cx="6852000" cy="461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2400"/>
              <a:buFont typeface="Arial"/>
              <a:buNone/>
              <a:defRPr b="1" sz="2400">
                <a:solidFill>
                  <a:schemeClr val="lt1"/>
                </a:solidFill>
                <a:highlight>
                  <a:srgbClr val="0E3A5A"/>
                </a:highlight>
                <a:latin typeface="Delicious Handrawn"/>
                <a:ea typeface="Delicious Handrawn"/>
                <a:cs typeface="Delicious Handrawn"/>
                <a:sym typeface="Delicious Handrawn"/>
              </a:defRPr>
            </a:pPr>
            <a:r>
              <a:t>Curso Básico: Mejorar mi relación con mi niña, niño o adolescente</a:t>
            </a:r>
            <a:endParaRPr i="0" sz="2400" u="none" cap="none" strike="noStrike">
              <a:solidFill>
                <a:schemeClr val="lt1"/>
              </a:solidFill>
              <a:highlight>
                <a:srgbClr val="0E3A5A"/>
              </a:highlight>
              <a:latin typeface="Delicious Handrawn"/>
              <a:ea typeface="Delicious Handrawn"/>
              <a:cs typeface="Delicious Handrawn"/>
              <a:sym typeface="Delicious Handrawn"/>
            </a:endParaRPr>
          </a:p>
        </p:txBody>
      </p:sp>
      <p:pic>
        <p:nvPicPr>
          <p:cNvPr id="454" name="Google Shape;454;p60"/>
          <p:cNvPicPr preferRelativeResize="0"/>
          <p:nvPr/>
        </p:nvPicPr>
        <p:blipFill rotWithShape="1">
          <a:blip r:embed="rId4">
            <a:alphaModFix/>
          </a:blip>
          <a:srcRect b="0" l="0" r="0" t="0"/>
          <a:stretch/>
        </p:blipFill>
        <p:spPr>
          <a:xfrm>
            <a:off x="500488" y="1367885"/>
            <a:ext cx="2538769" cy="1905014"/>
          </a:xfrm>
          <a:prstGeom prst="rect">
            <a:avLst/>
          </a:prstGeom>
          <a:noFill/>
          <a:ln>
            <a:noFill/>
          </a:ln>
        </p:spPr>
      </p:pic>
      <p:sp>
        <p:nvSpPr>
          <p:cNvPr id="455" name="Google Shape;455;p60"/>
          <p:cNvSpPr txBox="1"/>
          <p:nvPr/>
        </p:nvSpPr>
        <p:spPr>
          <a:xfrm>
            <a:off x="466838" y="3465246"/>
            <a:ext cx="2606100" cy="7695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1200"/>
              </a:spcAft>
              <a:buClr>
                <a:srgbClr val="000000"/>
              </a:buClr>
              <a:buSzPts val="1400"/>
              <a:buFont typeface="Arial"/>
              <a:buNone/>
              <a:defRPr sz="1900">
                <a:solidFill>
                  <a:srgbClr val="0B4060"/>
                </a:solidFill>
                <a:highlight>
                  <a:schemeClr val="lt1"/>
                </a:highlight>
                <a:latin typeface="Delicious Handrawn"/>
                <a:ea typeface="Delicious Handrawn"/>
                <a:cs typeface="Delicious Handrawn"/>
                <a:sym typeface="Delicious Handrawn"/>
              </a:defRPr>
            </a:pPr>
            <a:r>
              <a:t>Sesión 1: Pasar Tiempo Uno a Uno</a:t>
            </a:r>
            <a:endParaRPr b="0" i="0" sz="1900" u="none" cap="none" strike="noStrike">
              <a:solidFill>
                <a:srgbClr val="0B4060"/>
              </a:solidFill>
              <a:highlight>
                <a:schemeClr val="lt1"/>
              </a:highlight>
              <a:latin typeface="Delicious Handrawn"/>
              <a:ea typeface="Delicious Handrawn"/>
              <a:cs typeface="Delicious Handrawn"/>
              <a:sym typeface="Delicious Handrawn"/>
            </a:endParaRPr>
          </a:p>
        </p:txBody>
      </p:sp>
      <p:pic>
        <p:nvPicPr>
          <p:cNvPr id="456" name="Google Shape;456;p60"/>
          <p:cNvPicPr preferRelativeResize="0"/>
          <p:nvPr/>
        </p:nvPicPr>
        <p:blipFill rotWithShape="1">
          <a:blip r:embed="rId5">
            <a:alphaModFix/>
          </a:blip>
          <a:srcRect b="0" l="59" r="49" t="0"/>
          <a:stretch/>
        </p:blipFill>
        <p:spPr>
          <a:xfrm>
            <a:off x="3302603" y="1367885"/>
            <a:ext cx="2538769" cy="1905015"/>
          </a:xfrm>
          <a:prstGeom prst="rect">
            <a:avLst/>
          </a:prstGeom>
          <a:noFill/>
          <a:ln>
            <a:noFill/>
          </a:ln>
        </p:spPr>
      </p:pic>
      <p:sp>
        <p:nvSpPr>
          <p:cNvPr id="457" name="Google Shape;457;p60"/>
          <p:cNvSpPr txBox="1"/>
          <p:nvPr/>
        </p:nvSpPr>
        <p:spPr>
          <a:xfrm>
            <a:off x="3268950" y="3465250"/>
            <a:ext cx="2606100" cy="4770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1200"/>
              </a:spcAft>
              <a:buClr>
                <a:srgbClr val="000000"/>
              </a:buClr>
              <a:buSzPts val="1400"/>
              <a:buFont typeface="Arial"/>
              <a:buNone/>
              <a:defRPr sz="1900">
                <a:solidFill>
                  <a:srgbClr val="0B4060"/>
                </a:solidFill>
                <a:highlight>
                  <a:schemeClr val="lt1"/>
                </a:highlight>
                <a:latin typeface="Delicious Handrawn"/>
                <a:ea typeface="Delicious Handrawn"/>
                <a:cs typeface="Delicious Handrawn"/>
                <a:sym typeface="Delicious Handrawn"/>
              </a:defRPr>
            </a:pPr>
            <a:r>
              <a:t>Sesión 2: Dar Reconocimiento y Halagar</a:t>
            </a:r>
            <a:endParaRPr b="0" i="0" sz="1900" u="none" cap="none" strike="noStrike">
              <a:solidFill>
                <a:srgbClr val="0B4060"/>
              </a:solidFill>
              <a:highlight>
                <a:schemeClr val="lt1"/>
              </a:highlight>
              <a:latin typeface="Delicious Handrawn"/>
              <a:ea typeface="Delicious Handrawn"/>
              <a:cs typeface="Delicious Handrawn"/>
              <a:sym typeface="Delicious Handrawn"/>
            </a:endParaRPr>
          </a:p>
        </p:txBody>
      </p:sp>
      <p:pic>
        <p:nvPicPr>
          <p:cNvPr id="458" name="Google Shape;458;p60"/>
          <p:cNvPicPr preferRelativeResize="0"/>
          <p:nvPr/>
        </p:nvPicPr>
        <p:blipFill rotWithShape="1">
          <a:blip r:embed="rId6">
            <a:alphaModFix/>
          </a:blip>
          <a:srcRect b="0" l="59" r="49" t="0"/>
          <a:stretch/>
        </p:blipFill>
        <p:spPr>
          <a:xfrm>
            <a:off x="6104718" y="1367885"/>
            <a:ext cx="2538769" cy="1905015"/>
          </a:xfrm>
          <a:prstGeom prst="rect">
            <a:avLst/>
          </a:prstGeom>
          <a:noFill/>
          <a:ln>
            <a:noFill/>
          </a:ln>
        </p:spPr>
      </p:pic>
      <p:sp>
        <p:nvSpPr>
          <p:cNvPr id="459" name="Google Shape;459;p60"/>
          <p:cNvSpPr txBox="1"/>
          <p:nvPr/>
        </p:nvSpPr>
        <p:spPr>
          <a:xfrm>
            <a:off x="6071068" y="3465246"/>
            <a:ext cx="2606100" cy="7695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1200"/>
              </a:spcAft>
              <a:buClr>
                <a:srgbClr val="000000"/>
              </a:buClr>
              <a:buSzPts val="1400"/>
              <a:buFont typeface="Arial"/>
              <a:buNone/>
              <a:defRPr sz="1900">
                <a:solidFill>
                  <a:srgbClr val="0B4060"/>
                </a:solidFill>
                <a:highlight>
                  <a:schemeClr val="lt1"/>
                </a:highlight>
                <a:latin typeface="Delicious Handrawn"/>
                <a:ea typeface="Delicious Handrawn"/>
                <a:cs typeface="Delicious Handrawn"/>
                <a:sym typeface="Delicious Handrawn"/>
              </a:defRPr>
            </a:pPr>
            <a:r>
              <a:t>Sesión 3: Crear una Rutina para el Tiempo Uno a Uno</a:t>
            </a:r>
            <a:endParaRPr b="0" i="0" sz="1900" u="none" cap="none" strike="noStrike">
              <a:solidFill>
                <a:srgbClr val="0B4060"/>
              </a:solidFill>
              <a:highlight>
                <a:schemeClr val="lt1"/>
              </a:highlight>
              <a:latin typeface="Delicious Handrawn"/>
              <a:ea typeface="Delicious Handrawn"/>
              <a:cs typeface="Delicious Handrawn"/>
              <a:sym typeface="Delicious Handrawn"/>
            </a:endParaRPr>
          </a:p>
        </p:txBody>
      </p:sp>
      <p:sp>
        <p:nvSpPr>
          <p:cNvPr id="460" name="Google Shape;460;p60"/>
          <p:cNvSpPr txBox="1"/>
          <p:nvPr/>
        </p:nvSpPr>
        <p:spPr>
          <a:xfrm>
            <a:off x="466838" y="4344446"/>
            <a:ext cx="2606100" cy="6465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1200"/>
              </a:spcAft>
              <a:buClr>
                <a:srgbClr val="000000"/>
              </a:buClr>
              <a:buSzPts val="1400"/>
              <a:buFont typeface="Arial"/>
              <a:buNone/>
              <a:defRPr sz="1000">
                <a:solidFill>
                  <a:srgbClr val="0B4060"/>
                </a:solidFill>
                <a:highlight>
                  <a:schemeClr val="lt1"/>
                </a:highlight>
                <a:latin typeface="Noto Sans"/>
                <a:ea typeface="Noto Sans"/>
                <a:cs typeface="Noto Sans"/>
                <a:sym typeface="Noto Sans"/>
              </a:defRPr>
            </a:pPr>
            <a:r>
              <a:t>Crear confianza, respeto y una relación positiva entre tú y tu niño, niña o adolescente</a:t>
            </a:r>
            <a:endParaRPr sz="1000" u="none" cap="none" strike="noStrike">
              <a:solidFill>
                <a:srgbClr val="0B4060"/>
              </a:solidFill>
              <a:highlight>
                <a:schemeClr val="lt1"/>
              </a:highlight>
              <a:latin typeface="Noto Sans"/>
              <a:ea typeface="Noto Sans"/>
              <a:cs typeface="Noto Sans"/>
              <a:sym typeface="Noto Sans"/>
            </a:endParaRPr>
          </a:p>
        </p:txBody>
      </p:sp>
      <p:sp>
        <p:nvSpPr>
          <p:cNvPr id="461" name="Google Shape;461;p60"/>
          <p:cNvSpPr txBox="1"/>
          <p:nvPr/>
        </p:nvSpPr>
        <p:spPr>
          <a:xfrm>
            <a:off x="3235263" y="4344446"/>
            <a:ext cx="2606100" cy="4926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1200"/>
              </a:spcAft>
              <a:buClr>
                <a:srgbClr val="000000"/>
              </a:buClr>
              <a:buSzPts val="1400"/>
              <a:buFont typeface="Arial"/>
              <a:buNone/>
              <a:defRPr sz="1000">
                <a:solidFill>
                  <a:srgbClr val="0B4060"/>
                </a:solidFill>
                <a:highlight>
                  <a:schemeClr val="lt1"/>
                </a:highlight>
                <a:latin typeface="Noto Sans"/>
                <a:ea typeface="Noto Sans"/>
                <a:cs typeface="Noto Sans"/>
                <a:sym typeface="Noto Sans"/>
              </a:defRPr>
            </a:pPr>
            <a:r>
              <a:t>Hacer que tu niño, niña o adolescente quiera comportarse de la manera esperada con mayor frecuencia</a:t>
            </a:r>
            <a:endParaRPr sz="1000" u="none" cap="none" strike="noStrike">
              <a:solidFill>
                <a:srgbClr val="0B4060"/>
              </a:solidFill>
              <a:highlight>
                <a:schemeClr val="lt1"/>
              </a:highlight>
              <a:latin typeface="Noto Sans"/>
              <a:ea typeface="Noto Sans"/>
              <a:cs typeface="Noto Sans"/>
              <a:sym typeface="Noto Sans"/>
            </a:endParaRPr>
          </a:p>
        </p:txBody>
      </p:sp>
      <p:sp>
        <p:nvSpPr>
          <p:cNvPr id="462" name="Google Shape;462;p60"/>
          <p:cNvSpPr txBox="1"/>
          <p:nvPr/>
        </p:nvSpPr>
        <p:spPr>
          <a:xfrm>
            <a:off x="6071038" y="4344446"/>
            <a:ext cx="2606100" cy="4926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1200"/>
              </a:spcAft>
              <a:buClr>
                <a:srgbClr val="000000"/>
              </a:buClr>
              <a:buSzPts val="1400"/>
              <a:buFont typeface="Arial"/>
              <a:buNone/>
              <a:defRPr sz="1000">
                <a:solidFill>
                  <a:srgbClr val="0B4060"/>
                </a:solidFill>
                <a:highlight>
                  <a:schemeClr val="lt1"/>
                </a:highlight>
                <a:latin typeface="Noto Sans"/>
                <a:ea typeface="Noto Sans"/>
                <a:cs typeface="Noto Sans"/>
                <a:sym typeface="Noto Sans"/>
              </a:defRPr>
            </a:pPr>
            <a:r>
              <a:t>Ayudar a que tu niño, niña o adolescente sienta más seguridad, protección y ganas de cooperar</a:t>
            </a:r>
            <a:endParaRPr sz="1000" u="none" cap="none" strike="noStrike">
              <a:solidFill>
                <a:srgbClr val="0B4060"/>
              </a:solidFill>
              <a:highlight>
                <a:schemeClr val="lt1"/>
              </a:highlight>
              <a:latin typeface="Noto Sans"/>
              <a:ea typeface="Noto Sans"/>
              <a:cs typeface="Noto Sans"/>
              <a:sym typeface="Noto Sans"/>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pic>
        <p:nvPicPr>
          <p:cNvPr id="467" name="Google Shape;467;p61"/>
          <p:cNvPicPr preferRelativeResize="0"/>
          <p:nvPr/>
        </p:nvPicPr>
        <p:blipFill rotWithShape="1">
          <a:blip r:embed="rId3">
            <a:alphaModFix/>
          </a:blip>
          <a:srcRect b="0" l="0" r="0" t="0"/>
          <a:stretch/>
        </p:blipFill>
        <p:spPr>
          <a:xfrm>
            <a:off x="0" y="-37762"/>
            <a:ext cx="9143999" cy="5219026"/>
          </a:xfrm>
          <a:prstGeom prst="rect">
            <a:avLst/>
          </a:prstGeom>
          <a:noFill/>
          <a:ln>
            <a:noFill/>
          </a:ln>
        </p:spPr>
      </p:pic>
      <p:pic>
        <p:nvPicPr>
          <p:cNvPr id="468" name="Google Shape;468;p61"/>
          <p:cNvPicPr preferRelativeResize="0"/>
          <p:nvPr/>
        </p:nvPicPr>
        <p:blipFill rotWithShape="1">
          <a:blip r:embed="rId4">
            <a:alphaModFix/>
          </a:blip>
          <a:srcRect b="89" l="0" r="0" t="99"/>
          <a:stretch/>
        </p:blipFill>
        <p:spPr>
          <a:xfrm>
            <a:off x="1901538" y="1253685"/>
            <a:ext cx="2538769" cy="1905015"/>
          </a:xfrm>
          <a:prstGeom prst="rect">
            <a:avLst/>
          </a:prstGeom>
          <a:noFill/>
          <a:ln>
            <a:noFill/>
          </a:ln>
        </p:spPr>
      </p:pic>
      <p:sp>
        <p:nvSpPr>
          <p:cNvPr id="469" name="Google Shape;469;p61"/>
          <p:cNvSpPr txBox="1"/>
          <p:nvPr/>
        </p:nvSpPr>
        <p:spPr>
          <a:xfrm>
            <a:off x="1867888" y="3351046"/>
            <a:ext cx="2606100" cy="7695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1200"/>
              </a:spcAft>
              <a:buClr>
                <a:srgbClr val="000000"/>
              </a:buClr>
              <a:buSzPts val="1400"/>
              <a:buFont typeface="Arial"/>
              <a:buNone/>
              <a:defRPr sz="1900">
                <a:solidFill>
                  <a:srgbClr val="123D5D"/>
                </a:solidFill>
                <a:latin typeface="Delicious Handrawn"/>
                <a:ea typeface="Delicious Handrawn"/>
                <a:cs typeface="Delicious Handrawn"/>
                <a:sym typeface="Delicious Handrawn"/>
              </a:defRPr>
            </a:pPr>
            <a:r>
              <a:t>Sesión 4: Identificar Emociones y Sentimientos durante el Tiempo Uno a Uno</a:t>
            </a:r>
            <a:endParaRPr b="0" i="0" sz="1900" u="none" cap="none" strike="noStrike">
              <a:solidFill>
                <a:srgbClr val="123D5D"/>
              </a:solidFill>
              <a:latin typeface="Delicious Handrawn"/>
              <a:ea typeface="Delicious Handrawn"/>
              <a:cs typeface="Delicious Handrawn"/>
              <a:sym typeface="Delicious Handrawn"/>
            </a:endParaRPr>
          </a:p>
        </p:txBody>
      </p:sp>
      <p:pic>
        <p:nvPicPr>
          <p:cNvPr id="470" name="Google Shape;470;p61"/>
          <p:cNvPicPr preferRelativeResize="0"/>
          <p:nvPr/>
        </p:nvPicPr>
        <p:blipFill rotWithShape="1">
          <a:blip r:embed="rId5">
            <a:alphaModFix/>
          </a:blip>
          <a:srcRect b="0" l="19" r="29" t="0"/>
          <a:stretch/>
        </p:blipFill>
        <p:spPr>
          <a:xfrm>
            <a:off x="4703653" y="1253685"/>
            <a:ext cx="2538769" cy="1905014"/>
          </a:xfrm>
          <a:prstGeom prst="rect">
            <a:avLst/>
          </a:prstGeom>
          <a:noFill/>
          <a:ln>
            <a:noFill/>
          </a:ln>
        </p:spPr>
      </p:pic>
      <p:sp>
        <p:nvSpPr>
          <p:cNvPr id="471" name="Google Shape;471;p61"/>
          <p:cNvSpPr txBox="1"/>
          <p:nvPr/>
        </p:nvSpPr>
        <p:spPr>
          <a:xfrm>
            <a:off x="4670003" y="3351046"/>
            <a:ext cx="2606100" cy="7695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1200"/>
              </a:spcAft>
              <a:buClr>
                <a:srgbClr val="000000"/>
              </a:buClr>
              <a:buSzPts val="1400"/>
              <a:buFont typeface="Arial"/>
              <a:buNone/>
              <a:defRPr sz="1900">
                <a:solidFill>
                  <a:srgbClr val="123D5D"/>
                </a:solidFill>
                <a:latin typeface="Delicious Handrawn"/>
                <a:ea typeface="Delicious Handrawn"/>
                <a:cs typeface="Delicious Handrawn"/>
                <a:sym typeface="Delicious Handrawn"/>
              </a:defRPr>
            </a:pPr>
            <a:r>
              <a:t>Sesión 5: Mantener la Calma Cuando Haya Estrés</a:t>
            </a:r>
            <a:endParaRPr b="0" i="0" sz="1900" u="none" cap="none" strike="noStrike">
              <a:solidFill>
                <a:srgbClr val="123D5D"/>
              </a:solidFill>
              <a:latin typeface="Delicious Handrawn"/>
              <a:ea typeface="Delicious Handrawn"/>
              <a:cs typeface="Delicious Handrawn"/>
              <a:sym typeface="Delicious Handrawn"/>
            </a:endParaRPr>
          </a:p>
        </p:txBody>
      </p:sp>
      <p:sp>
        <p:nvSpPr>
          <p:cNvPr id="472" name="Google Shape;472;p61"/>
          <p:cNvSpPr txBox="1"/>
          <p:nvPr/>
        </p:nvSpPr>
        <p:spPr>
          <a:xfrm>
            <a:off x="0" y="4750175"/>
            <a:ext cx="9144000" cy="4311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ctr">
              <a:lnSpc>
                <a:spcPct val="150000"/>
              </a:lnSpc>
              <a:spcBef>
                <a:spcPts val="0"/>
              </a:spcBef>
              <a:spcAft>
                <a:spcPts val="1200"/>
              </a:spcAft>
              <a:buClr>
                <a:srgbClr val="000000"/>
              </a:buClr>
              <a:buSzPts val="1400"/>
              <a:buFont typeface="Arial"/>
              <a:buNone/>
              <a:defRPr b="1" sz="1600">
                <a:solidFill>
                  <a:srgbClr val="00969B"/>
                </a:solidFill>
              </a:defRPr>
            </a:pPr>
            <a:r>
              <a:rPr>
                <a:latin typeface="Arial"/>
                <a:ea typeface="Arial"/>
                <a:cs typeface="Arial"/>
                <a:sym typeface="Arial"/>
              </a:rPr>
              <a:t>¡¡Al finalizar los 5 días </a:t>
            </a:r>
            <a:r>
              <a:t>tú</a:t>
            </a:r>
            <a:r>
              <a:rPr>
                <a:latin typeface="Arial"/>
                <a:ea typeface="Arial"/>
                <a:cs typeface="Arial"/>
                <a:sym typeface="Arial"/>
              </a:rPr>
              <a:t>recibirás </a:t>
            </a:r>
            <a:r>
              <a:t>un reconocimiento de crianza positiva!!</a:t>
            </a:r>
            <a:endParaRPr b="1" i="0" sz="1600" u="none" cap="none" strike="noStrike">
              <a:solidFill>
                <a:srgbClr val="00969B"/>
              </a:solidFill>
              <a:latin typeface="Arial"/>
              <a:ea typeface="Arial"/>
              <a:cs typeface="Arial"/>
              <a:sym typeface="Arial"/>
            </a:endParaRPr>
          </a:p>
        </p:txBody>
      </p:sp>
      <p:sp>
        <p:nvSpPr>
          <p:cNvPr id="473" name="Google Shape;473;p61"/>
          <p:cNvSpPr txBox="1"/>
          <p:nvPr/>
        </p:nvSpPr>
        <p:spPr>
          <a:xfrm>
            <a:off x="1867863" y="4167384"/>
            <a:ext cx="2606100" cy="4926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1200"/>
              </a:spcAft>
              <a:buClr>
                <a:srgbClr val="000000"/>
              </a:buClr>
              <a:buSzPts val="1400"/>
              <a:buFont typeface="Arial"/>
              <a:buNone/>
              <a:defRPr sz="1000">
                <a:solidFill>
                  <a:srgbClr val="0B4060"/>
                </a:solidFill>
                <a:highlight>
                  <a:schemeClr val="lt1"/>
                </a:highlight>
                <a:latin typeface="Noto Sans"/>
                <a:ea typeface="Noto Sans"/>
                <a:cs typeface="Noto Sans"/>
                <a:sym typeface="Noto Sans"/>
              </a:defRPr>
            </a:pPr>
            <a:r>
              <a:t>Ayudar a tu niña, niño o adolescente a aprender a expresarse</a:t>
            </a:r>
            <a:endParaRPr sz="1000" u="none" cap="none" strike="noStrike">
              <a:solidFill>
                <a:srgbClr val="0B4060"/>
              </a:solidFill>
              <a:highlight>
                <a:schemeClr val="lt1"/>
              </a:highlight>
              <a:latin typeface="Noto Sans"/>
              <a:ea typeface="Noto Sans"/>
              <a:cs typeface="Noto Sans"/>
              <a:sym typeface="Noto Sans"/>
            </a:endParaRPr>
          </a:p>
        </p:txBody>
      </p:sp>
      <p:sp>
        <p:nvSpPr>
          <p:cNvPr id="474" name="Google Shape;474;p61"/>
          <p:cNvSpPr txBox="1"/>
          <p:nvPr/>
        </p:nvSpPr>
        <p:spPr>
          <a:xfrm>
            <a:off x="4669988" y="4167396"/>
            <a:ext cx="2606100" cy="4926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1200"/>
              </a:spcAft>
              <a:buClr>
                <a:srgbClr val="000000"/>
              </a:buClr>
              <a:buSzPts val="1400"/>
              <a:buFont typeface="Arial"/>
              <a:buNone/>
              <a:defRPr sz="1000">
                <a:solidFill>
                  <a:srgbClr val="0B4060"/>
                </a:solidFill>
                <a:highlight>
                  <a:schemeClr val="lt1"/>
                </a:highlight>
                <a:latin typeface="Noto Sans"/>
                <a:ea typeface="Noto Sans"/>
                <a:cs typeface="Noto Sans"/>
                <a:sym typeface="Noto Sans"/>
              </a:defRPr>
            </a:pPr>
            <a:r>
              <a:t>Controlar tu enojo al enfrentarte a situaciones de crianza estresantes </a:t>
            </a:r>
            <a:endParaRPr sz="1000" u="none" cap="none" strike="noStrike">
              <a:solidFill>
                <a:srgbClr val="0B4060"/>
              </a:solidFill>
              <a:highlight>
                <a:schemeClr val="lt1"/>
              </a:highlight>
              <a:latin typeface="Noto Sans"/>
              <a:ea typeface="Noto Sans"/>
              <a:cs typeface="Noto Sans"/>
              <a:sym typeface="Noto Sans"/>
            </a:endParaRPr>
          </a:p>
        </p:txBody>
      </p:sp>
      <p:sp>
        <p:nvSpPr>
          <p:cNvPr id="475" name="Google Shape;475;p61"/>
          <p:cNvSpPr txBox="1"/>
          <p:nvPr/>
        </p:nvSpPr>
        <p:spPr>
          <a:xfrm>
            <a:off x="1145988" y="451475"/>
            <a:ext cx="6852000" cy="461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Arial"/>
              <a:buNone/>
              <a:defRPr b="1" sz="2400">
                <a:solidFill>
                  <a:srgbClr val="FFFFFF"/>
                </a:solidFill>
                <a:highlight>
                  <a:srgbClr val="0E3A5A"/>
                </a:highlight>
                <a:latin typeface="Delicious Handrawn"/>
                <a:ea typeface="Delicious Handrawn"/>
                <a:cs typeface="Delicious Handrawn"/>
                <a:sym typeface="Delicious Handrawn"/>
              </a:defRPr>
            </a:pPr>
            <a:r>
              <a:t>Curso Básico: Mejorar mi relación con mi niña, niño o adolescente</a:t>
            </a:r>
            <a:endParaRPr i="0" sz="2400" u="none" cap="none" strike="noStrike">
              <a:solidFill>
                <a:srgbClr val="FFFFFF"/>
              </a:solidFill>
              <a:highlight>
                <a:srgbClr val="0E3A5A"/>
              </a:highlight>
              <a:latin typeface="Delicious Handrawn"/>
              <a:ea typeface="Delicious Handrawn"/>
              <a:cs typeface="Delicious Handrawn"/>
              <a:sym typeface="Delicious Handrawn"/>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969B"/>
        </a:solidFill>
      </p:bgPr>
    </p:bg>
    <p:spTree>
      <p:nvGrpSpPr>
        <p:cNvPr id="272" name="Shape 272"/>
        <p:cNvGrpSpPr/>
        <p:nvPr/>
      </p:nvGrpSpPr>
      <p:grpSpPr>
        <a:xfrm>
          <a:off x="0" y="0"/>
          <a:ext cx="0" cy="0"/>
          <a:chOff x="0" y="0"/>
          <a:chExt cx="0" cy="0"/>
        </a:xfrm>
      </p:grpSpPr>
      <p:sp>
        <p:nvSpPr>
          <p:cNvPr id="273" name="Google Shape;273;p44"/>
          <p:cNvSpPr txBox="1"/>
          <p:nvPr/>
        </p:nvSpPr>
        <p:spPr>
          <a:xfrm>
            <a:off x="363550" y="2326650"/>
            <a:ext cx="8358900" cy="143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defRPr b="1" sz="5000">
                <a:solidFill>
                  <a:schemeClr val="lt1"/>
                </a:solidFill>
                <a:latin typeface="Delicious Handrawn"/>
                <a:ea typeface="Delicious Handrawn"/>
                <a:cs typeface="Delicious Handrawn"/>
                <a:sym typeface="Delicious Handrawn"/>
              </a:defRPr>
            </a:pPr>
            <a:r>
              <a:t>Módulo 1: </a:t>
            </a:r>
            <a:endParaRPr b="1" sz="5000">
              <a:solidFill>
                <a:schemeClr val="lt1"/>
              </a:solidFill>
              <a:latin typeface="Delicious Handrawn"/>
              <a:ea typeface="Delicious Handrawn"/>
              <a:cs typeface="Delicious Handrawn"/>
              <a:sym typeface="Delicious Handrawn"/>
            </a:endParaRPr>
          </a:p>
          <a:p>
            <a:pPr indent="0" lvl="0" marL="0" rtl="0" algn="l">
              <a:spcBef>
                <a:spcPts val="0"/>
              </a:spcBef>
              <a:spcAft>
                <a:spcPts val="0"/>
              </a:spcAft>
              <a:buNone/>
              <a:defRPr b="1" sz="5000">
                <a:solidFill>
                  <a:schemeClr val="lt1"/>
                </a:solidFill>
                <a:latin typeface="Delicious Handrawn"/>
                <a:ea typeface="Delicious Handrawn"/>
                <a:cs typeface="Delicious Handrawn"/>
                <a:sym typeface="Delicious Handrawn"/>
              </a:defRPr>
            </a:pPr>
            <a:r>
              <a:t>Introducción a Crianza con Conciencia+</a:t>
            </a:r>
            <a:endParaRPr b="1" sz="5000">
              <a:solidFill>
                <a:schemeClr val="lt1"/>
              </a:solidFill>
              <a:latin typeface="Delicious Handrawn"/>
              <a:ea typeface="Delicious Handrawn"/>
              <a:cs typeface="Delicious Handrawn"/>
              <a:sym typeface="Delicious Handrawn"/>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 name="Shape 479"/>
        <p:cNvGrpSpPr/>
        <p:nvPr/>
      </p:nvGrpSpPr>
      <p:grpSpPr>
        <a:xfrm>
          <a:off x="0" y="0"/>
          <a:ext cx="0" cy="0"/>
          <a:chOff x="0" y="0"/>
          <a:chExt cx="0" cy="0"/>
        </a:xfrm>
      </p:grpSpPr>
      <p:sp>
        <p:nvSpPr>
          <p:cNvPr id="480" name="Google Shape;480;p62"/>
          <p:cNvSpPr/>
          <p:nvPr/>
        </p:nvSpPr>
        <p:spPr>
          <a:xfrm rot="-5400000">
            <a:off x="2400025" y="-2140975"/>
            <a:ext cx="448200" cy="5248200"/>
          </a:xfrm>
          <a:prstGeom prst="round2SameRect">
            <a:avLst>
              <a:gd fmla="val 0" name="adj1"/>
              <a:gd fmla="val 49968"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481" name="Google Shape;481;p62"/>
          <p:cNvSpPr txBox="1"/>
          <p:nvPr/>
        </p:nvSpPr>
        <p:spPr>
          <a:xfrm>
            <a:off x="286210" y="228606"/>
            <a:ext cx="8857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defRPr b="1" sz="2400">
                <a:solidFill>
                  <a:schemeClr val="lt1"/>
                </a:solidFill>
              </a:defRPr>
            </a:pPr>
            <a:r>
              <a:rPr>
                <a:latin typeface="Arial"/>
                <a:ea typeface="Arial"/>
                <a:cs typeface="Arial"/>
                <a:sym typeface="Arial"/>
              </a:rPr>
              <a:t>Acerca de </a:t>
            </a:r>
            <a:r>
              <a:t>Crianza con Conciencia+</a:t>
            </a:r>
            <a:endParaRPr b="0" i="0" sz="2400" u="none" cap="none" strike="noStrike">
              <a:solidFill>
                <a:schemeClr val="lt1"/>
              </a:solidFill>
              <a:latin typeface="Arial"/>
              <a:ea typeface="Arial"/>
              <a:cs typeface="Arial"/>
              <a:sym typeface="Arial"/>
            </a:endParaRPr>
          </a:p>
        </p:txBody>
      </p:sp>
      <p:sp>
        <p:nvSpPr>
          <p:cNvPr id="482" name="Google Shape;482;p62"/>
          <p:cNvSpPr txBox="1"/>
          <p:nvPr/>
        </p:nvSpPr>
        <p:spPr>
          <a:xfrm>
            <a:off x="4094575" y="1402775"/>
            <a:ext cx="5080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endParaRPr b="0" i="0" sz="1400" u="none" cap="none" strike="noStrike">
              <a:solidFill>
                <a:srgbClr val="000000"/>
              </a:solidFill>
              <a:latin typeface="Arial"/>
              <a:ea typeface="Arial"/>
              <a:cs typeface="Arial"/>
              <a:sym typeface="Arial"/>
            </a:endParaRPr>
          </a:p>
        </p:txBody>
      </p:sp>
      <p:sp>
        <p:nvSpPr>
          <p:cNvPr id="483" name="Google Shape;483;p62"/>
          <p:cNvSpPr/>
          <p:nvPr/>
        </p:nvSpPr>
        <p:spPr>
          <a:xfrm>
            <a:off x="497550" y="1426188"/>
            <a:ext cx="2291100" cy="2291100"/>
          </a:xfrm>
          <a:prstGeom prst="ellipse">
            <a:avLst/>
          </a:prstGeom>
          <a:solidFill>
            <a:srgbClr val="00969B"/>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endParaRPr b="1" i="0" sz="1400" u="none" cap="none" strike="noStrike">
              <a:solidFill>
                <a:srgbClr val="1B3055"/>
              </a:solidFill>
              <a:latin typeface="Arial"/>
              <a:ea typeface="Arial"/>
              <a:cs typeface="Arial"/>
              <a:sym typeface="Arial"/>
            </a:endParaRPr>
          </a:p>
        </p:txBody>
      </p:sp>
      <p:pic>
        <p:nvPicPr>
          <p:cNvPr id="484" name="Google Shape;484;p62"/>
          <p:cNvPicPr preferRelativeResize="0"/>
          <p:nvPr/>
        </p:nvPicPr>
        <p:blipFill rotWithShape="1">
          <a:blip r:embed="rId3">
            <a:alphaModFix/>
          </a:blip>
          <a:srcRect b="0" l="0" r="0" t="0"/>
          <a:stretch/>
        </p:blipFill>
        <p:spPr>
          <a:xfrm>
            <a:off x="1285025" y="1639550"/>
            <a:ext cx="716150" cy="716150"/>
          </a:xfrm>
          <a:prstGeom prst="rect">
            <a:avLst/>
          </a:prstGeom>
          <a:noFill/>
          <a:ln>
            <a:noFill/>
          </a:ln>
        </p:spPr>
      </p:pic>
      <p:sp>
        <p:nvSpPr>
          <p:cNvPr id="485" name="Google Shape;485;p62"/>
          <p:cNvSpPr txBox="1"/>
          <p:nvPr/>
        </p:nvSpPr>
        <p:spPr>
          <a:xfrm>
            <a:off x="811350" y="2269325"/>
            <a:ext cx="1663500" cy="109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400"/>
              <a:buFont typeface="Arial"/>
              <a:buNone/>
              <a:defRPr b="1">
                <a:solidFill>
                  <a:schemeClr val="lt1"/>
                </a:solidFill>
              </a:defRPr>
            </a:pPr>
            <a:r>
              <a:t>Aprendiendo a través de Crianza con Conciencia+ Chatbot en WhatsApp</a:t>
            </a:r>
            <a:endParaRPr b="1">
              <a:solidFill>
                <a:srgbClr val="1B3055"/>
              </a:solidFill>
            </a:endParaRPr>
          </a:p>
          <a:p>
            <a:pPr indent="0" lvl="0" marL="0" marR="0" rtl="0" algn="ctr">
              <a:lnSpc>
                <a:spcPct val="100000"/>
              </a:lnSpc>
              <a:spcBef>
                <a:spcPts val="0"/>
              </a:spcBef>
              <a:spcAft>
                <a:spcPts val="0"/>
              </a:spcAft>
              <a:buClr>
                <a:srgbClr val="000000"/>
              </a:buClr>
              <a:buSzPts val="1400"/>
              <a:buFont typeface="Arial"/>
              <a:buNone/>
            </a:pPr>
            <a:endParaRPr b="1">
              <a:solidFill>
                <a:schemeClr val="lt1"/>
              </a:solidFill>
            </a:endParaRPr>
          </a:p>
          <a:p>
            <a:pPr indent="0" lvl="0" marL="0" marR="0" rtl="0" algn="l">
              <a:lnSpc>
                <a:spcPct val="100000"/>
              </a:lnSpc>
              <a:spcBef>
                <a:spcPts val="0"/>
              </a:spcBef>
              <a:spcAft>
                <a:spcPts val="0"/>
              </a:spcAft>
              <a:buClr>
                <a:srgbClr val="000000"/>
              </a:buClr>
              <a:buSzPts val="1400"/>
              <a:buFont typeface="Arial"/>
              <a:buNone/>
            </a:pPr>
            <a:endParaRPr b="1" i="0" sz="1400" u="none" cap="none" strike="noStrike">
              <a:solidFill>
                <a:srgbClr val="1B3055"/>
              </a:solidFill>
              <a:latin typeface="Arial"/>
              <a:ea typeface="Arial"/>
              <a:cs typeface="Arial"/>
              <a:sym typeface="Arial"/>
            </a:endParaRPr>
          </a:p>
        </p:txBody>
      </p:sp>
      <p:sp>
        <p:nvSpPr>
          <p:cNvPr id="486" name="Google Shape;486;p62"/>
          <p:cNvSpPr/>
          <p:nvPr/>
        </p:nvSpPr>
        <p:spPr>
          <a:xfrm>
            <a:off x="353900" y="1150350"/>
            <a:ext cx="2737500" cy="2848800"/>
          </a:xfrm>
          <a:prstGeom prst="arc">
            <a:avLst>
              <a:gd fmla="val 16114895" name="adj1"/>
              <a:gd fmla="val 5238787" name="adj2"/>
            </a:avLst>
          </a:prstGeom>
          <a:noFill/>
          <a:ln cap="flat" cmpd="sng" w="28575">
            <a:solidFill>
              <a:srgbClr val="00969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p>
        </p:txBody>
      </p:sp>
      <p:cxnSp>
        <p:nvCxnSpPr>
          <p:cNvPr id="487" name="Google Shape;487;p62"/>
          <p:cNvCxnSpPr>
            <a:endCxn id="488" idx="1"/>
          </p:cNvCxnSpPr>
          <p:nvPr/>
        </p:nvCxnSpPr>
        <p:spPr>
          <a:xfrm>
            <a:off x="2474975" y="1402775"/>
            <a:ext cx="1571400" cy="0"/>
          </a:xfrm>
          <a:prstGeom prst="straightConnector1">
            <a:avLst/>
          </a:prstGeom>
          <a:noFill/>
          <a:ln cap="flat" cmpd="sng" w="28575">
            <a:solidFill>
              <a:srgbClr val="00969B"/>
            </a:solidFill>
            <a:prstDash val="solid"/>
            <a:round/>
            <a:headEnd len="med" w="med" type="oval"/>
            <a:tailEnd len="med" w="med" type="none"/>
          </a:ln>
        </p:spPr>
      </p:cxnSp>
      <p:sp>
        <p:nvSpPr>
          <p:cNvPr id="488" name="Google Shape;488;p62"/>
          <p:cNvSpPr txBox="1"/>
          <p:nvPr/>
        </p:nvSpPr>
        <p:spPr>
          <a:xfrm>
            <a:off x="4046375" y="944825"/>
            <a:ext cx="5001900" cy="9159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Clr>
                <a:schemeClr val="dk1"/>
              </a:buClr>
              <a:buSzPts val="1100"/>
              <a:buFont typeface="Arial"/>
              <a:buNone/>
              <a:defRPr sz="1900">
                <a:solidFill>
                  <a:schemeClr val="dk2"/>
                </a:solidFill>
                <a:latin typeface="Delicious Handrawn"/>
                <a:ea typeface="Delicious Handrawn"/>
                <a:cs typeface="Delicious Handrawn"/>
                <a:sym typeface="Delicious Handrawn"/>
              </a:defRPr>
            </a:pPr>
            <a:r>
              <a:t> 5 Sesiones Diarias sobre cómo mejorar tu relación con tu niña, niño o adolescente</a:t>
            </a:r>
            <a:endParaRPr>
              <a:solidFill>
                <a:schemeClr val="dk2"/>
              </a:solidFill>
            </a:endParaRPr>
          </a:p>
        </p:txBody>
      </p:sp>
      <p:sp>
        <p:nvSpPr>
          <p:cNvPr id="489" name="Google Shape;489;p62"/>
          <p:cNvSpPr txBox="1"/>
          <p:nvPr/>
        </p:nvSpPr>
        <p:spPr>
          <a:xfrm>
            <a:off x="4133725" y="2115250"/>
            <a:ext cx="5001900" cy="9159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None/>
              <a:defRPr sz="1900">
                <a:solidFill>
                  <a:srgbClr val="00969B"/>
                </a:solidFill>
                <a:latin typeface="Delicious Handrawn"/>
                <a:ea typeface="Delicious Handrawn"/>
                <a:cs typeface="Delicious Handrawn"/>
                <a:sym typeface="Delicious Handrawn"/>
              </a:defRPr>
            </a:pPr>
            <a:r>
              <a:t>Actividades lúdicas para hacer con tu niña, niño o adolescente al final de cada sesión</a:t>
            </a:r>
            <a:endParaRPr>
              <a:solidFill>
                <a:srgbClr val="00969B"/>
              </a:solidFill>
            </a:endParaRPr>
          </a:p>
        </p:txBody>
      </p:sp>
      <p:sp>
        <p:nvSpPr>
          <p:cNvPr id="490" name="Google Shape;490;p62"/>
          <p:cNvSpPr txBox="1"/>
          <p:nvPr/>
        </p:nvSpPr>
        <p:spPr>
          <a:xfrm>
            <a:off x="4133725" y="3285675"/>
            <a:ext cx="5001900" cy="9159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None/>
              <a:defRPr sz="1900">
                <a:solidFill>
                  <a:srgbClr val="00969B"/>
                </a:solidFill>
                <a:latin typeface="Delicious Handrawn"/>
                <a:ea typeface="Delicious Handrawn"/>
                <a:cs typeface="Delicious Handrawn"/>
                <a:sym typeface="Delicious Handrawn"/>
              </a:defRPr>
            </a:pPr>
            <a:r>
              <a:t>Recursos, en caso de necesitar apoyo para cuestiones de salud mental, violencia, violencia sexual o abuso de sustancias (Escribe AYUDA)</a:t>
            </a:r>
            <a:endParaRPr>
              <a:solidFill>
                <a:srgbClr val="00969B"/>
              </a:solidFill>
            </a:endParaRPr>
          </a:p>
        </p:txBody>
      </p:sp>
      <p:cxnSp>
        <p:nvCxnSpPr>
          <p:cNvPr id="491" name="Google Shape;491;p62"/>
          <p:cNvCxnSpPr/>
          <p:nvPr/>
        </p:nvCxnSpPr>
        <p:spPr>
          <a:xfrm flipH="1" rot="10800000">
            <a:off x="3037500" y="2568900"/>
            <a:ext cx="1049700" cy="18600"/>
          </a:xfrm>
          <a:prstGeom prst="straightConnector1">
            <a:avLst/>
          </a:prstGeom>
          <a:noFill/>
          <a:ln cap="flat" cmpd="sng" w="28575">
            <a:solidFill>
              <a:srgbClr val="00969B"/>
            </a:solidFill>
            <a:prstDash val="solid"/>
            <a:round/>
            <a:headEnd len="med" w="med" type="oval"/>
            <a:tailEnd len="med" w="med" type="none"/>
          </a:ln>
        </p:spPr>
      </p:cxnSp>
      <p:cxnSp>
        <p:nvCxnSpPr>
          <p:cNvPr id="492" name="Google Shape;492;p62"/>
          <p:cNvCxnSpPr/>
          <p:nvPr/>
        </p:nvCxnSpPr>
        <p:spPr>
          <a:xfrm flipH="1" rot="10800000">
            <a:off x="2474850" y="3740725"/>
            <a:ext cx="1659000" cy="14100"/>
          </a:xfrm>
          <a:prstGeom prst="straightConnector1">
            <a:avLst/>
          </a:prstGeom>
          <a:noFill/>
          <a:ln cap="flat" cmpd="sng" w="28575">
            <a:solidFill>
              <a:srgbClr val="00969B"/>
            </a:solidFill>
            <a:prstDash val="solid"/>
            <a:round/>
            <a:headEnd len="med" w="med" type="oval"/>
            <a:tailEnd len="med" w="med" type="none"/>
          </a:ln>
        </p:spPr>
      </p:cxn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6" name="Shape 496"/>
        <p:cNvGrpSpPr/>
        <p:nvPr/>
      </p:nvGrpSpPr>
      <p:grpSpPr>
        <a:xfrm>
          <a:off x="0" y="0"/>
          <a:ext cx="0" cy="0"/>
          <a:chOff x="0" y="0"/>
          <a:chExt cx="0" cy="0"/>
        </a:xfrm>
      </p:grpSpPr>
      <p:sp>
        <p:nvSpPr>
          <p:cNvPr id="497" name="Google Shape;497;p63"/>
          <p:cNvSpPr txBox="1"/>
          <p:nvPr/>
        </p:nvSpPr>
        <p:spPr>
          <a:xfrm>
            <a:off x="4094575" y="1402775"/>
            <a:ext cx="5080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endParaRPr b="0" i="0" sz="1400" u="none" cap="none" strike="noStrike">
              <a:solidFill>
                <a:srgbClr val="000000"/>
              </a:solidFill>
              <a:latin typeface="Arial"/>
              <a:ea typeface="Arial"/>
              <a:cs typeface="Arial"/>
              <a:sym typeface="Arial"/>
            </a:endParaRPr>
          </a:p>
        </p:txBody>
      </p:sp>
      <p:sp>
        <p:nvSpPr>
          <p:cNvPr id="498" name="Google Shape;498;p63"/>
          <p:cNvSpPr txBox="1"/>
          <p:nvPr/>
        </p:nvSpPr>
        <p:spPr>
          <a:xfrm>
            <a:off x="3104450" y="1232700"/>
            <a:ext cx="5745000" cy="2963100"/>
          </a:xfrm>
          <a:prstGeom prst="rect">
            <a:avLst/>
          </a:prstGeom>
          <a:noFill/>
          <a:ln>
            <a:noFill/>
          </a:ln>
        </p:spPr>
        <p:txBody>
          <a:bodyPr anchorCtr="0" anchor="t" bIns="45700" lIns="91425" spcFirstLastPara="1" rIns="91425" wrap="square" tIns="45700">
            <a:spAutoFit/>
          </a:bodyPr>
          <a:lstStyle/>
          <a:p>
            <a:pPr indent="0" lvl="0" marL="0" rtl="0" algn="just">
              <a:lnSpc>
                <a:spcPct val="150000"/>
              </a:lnSpc>
              <a:spcBef>
                <a:spcPts val="0"/>
              </a:spcBef>
              <a:spcAft>
                <a:spcPts val="0"/>
              </a:spcAft>
              <a:buClr>
                <a:schemeClr val="dk1"/>
              </a:buClr>
              <a:buSzPts val="1100"/>
              <a:buFont typeface="Arial"/>
              <a:buNone/>
              <a:defRPr sz="1200">
                <a:solidFill>
                  <a:schemeClr val="dk1"/>
                </a:solidFill>
              </a:defRPr>
            </a:pPr>
            <a:r>
              <a:t>Participarás en sesiones de chat de WhatsApp y aprenderás a cuidar de tu salud mental para apoyarte a ti mismo y a tus familias. </a:t>
            </a:r>
            <a:endParaRPr sz="1200">
              <a:solidFill>
                <a:schemeClr val="dk1"/>
              </a:solidFill>
            </a:endParaRPr>
          </a:p>
          <a:p>
            <a:pPr indent="0" lvl="0" marL="0" rtl="0" algn="just">
              <a:lnSpc>
                <a:spcPct val="150000"/>
              </a:lnSpc>
              <a:spcBef>
                <a:spcPts val="1200"/>
              </a:spcBef>
              <a:spcAft>
                <a:spcPts val="0"/>
              </a:spcAft>
              <a:buClr>
                <a:schemeClr val="dk1"/>
              </a:buClr>
              <a:buSzPts val="1100"/>
              <a:buFont typeface="Arial"/>
              <a:buNone/>
              <a:defRPr sz="1200">
                <a:solidFill>
                  <a:schemeClr val="dk1"/>
                </a:solidFill>
              </a:defRPr>
            </a:pPr>
            <a:r>
              <a:t>También puedes compartir tus propias experiencias relacionadas con las sesiones ofrecidas a través del chatbot Crianza con Conciencia+. </a:t>
            </a:r>
            <a:endParaRPr b="0" i="0" sz="1200" u="none" cap="none" strike="noStrike">
              <a:solidFill>
                <a:schemeClr val="dk1"/>
              </a:solidFill>
              <a:latin typeface="Arial"/>
              <a:ea typeface="Arial"/>
              <a:cs typeface="Arial"/>
              <a:sym typeface="Arial"/>
            </a:endParaRPr>
          </a:p>
          <a:p>
            <a:pPr indent="0" lvl="0" marL="0" marR="0" rtl="0" algn="just">
              <a:lnSpc>
                <a:spcPct val="150000"/>
              </a:lnSpc>
              <a:spcBef>
                <a:spcPts val="1200"/>
              </a:spcBef>
              <a:spcAft>
                <a:spcPts val="0"/>
              </a:spcAft>
              <a:buClr>
                <a:srgbClr val="000000"/>
              </a:buClr>
              <a:buSzPts val="1200"/>
              <a:buFont typeface="Arial"/>
              <a:buNone/>
              <a:defRPr sz="1200">
                <a:solidFill>
                  <a:schemeClr val="dk1"/>
                </a:solidFill>
                <a:latin typeface="Arial"/>
                <a:ea typeface="Arial"/>
                <a:cs typeface="Arial"/>
                <a:sym typeface="Arial"/>
              </a:defRPr>
            </a:pPr>
            <a:r>
              <a:t>Habrá tres sesiones de chat:</a:t>
            </a:r>
            <a:endParaRPr b="0" i="0" sz="1200" u="none" cap="none" strike="noStrike">
              <a:solidFill>
                <a:schemeClr val="dk1"/>
              </a:solidFill>
              <a:latin typeface="Arial"/>
              <a:ea typeface="Arial"/>
              <a:cs typeface="Arial"/>
              <a:sym typeface="Arial"/>
            </a:endParaRPr>
          </a:p>
          <a:p>
            <a:pPr indent="-304800" lvl="0" marL="457200" marR="0" rtl="0" algn="l">
              <a:lnSpc>
                <a:spcPct val="150000"/>
              </a:lnSpc>
              <a:spcBef>
                <a:spcPts val="1200"/>
              </a:spcBef>
              <a:spcAft>
                <a:spcPts val="0"/>
              </a:spcAft>
              <a:buClr>
                <a:schemeClr val="dk1"/>
              </a:buClr>
              <a:buSzPts val="1200"/>
              <a:buFont typeface="Arial"/>
              <a:buChar char="●"/>
            </a:pPr>
            <a:r>
              <a:rPr sz="1600">
                <a:solidFill>
                  <a:srgbClr val="00969B"/>
                </a:solidFill>
                <a:latin typeface="Delicious Handrawn"/>
                <a:ea typeface="Delicious Handrawn"/>
                <a:cs typeface="Delicious Handrawn"/>
                <a:sym typeface="Delicious Handrawn"/>
              </a:rPr>
              <a:t>Después de la sesión de integración:</a:t>
            </a:r>
            <a:r>
              <a:rPr sz="1200">
                <a:solidFill>
                  <a:srgbClr val="00969B"/>
                </a:solidFill>
                <a:latin typeface="Arial"/>
                <a:ea typeface="Arial"/>
                <a:cs typeface="Arial"/>
                <a:sym typeface="Arial"/>
              </a:rPr>
              <a:t> </a:t>
            </a:r>
            <a:r>
              <a:rPr sz="1200">
                <a:solidFill>
                  <a:schemeClr val="dk1"/>
                </a:solidFill>
                <a:latin typeface="Arial"/>
                <a:ea typeface="Arial"/>
                <a:cs typeface="Arial"/>
                <a:sym typeface="Arial"/>
              </a:rPr>
              <a:t>Bienvenida y presentaciones.</a:t>
            </a:r>
            <a:endParaRPr b="0" i="0" sz="1200" u="none" cap="none" strike="noStrike">
              <a:solidFill>
                <a:schemeClr val="dk1"/>
              </a:solidFill>
              <a:latin typeface="Arial"/>
              <a:ea typeface="Arial"/>
              <a:cs typeface="Arial"/>
              <a:sym typeface="Arial"/>
            </a:endParaRPr>
          </a:p>
          <a:p>
            <a:pPr indent="-304800" lvl="0" marL="457200" marR="0" rtl="0" algn="l">
              <a:lnSpc>
                <a:spcPct val="150000"/>
              </a:lnSpc>
              <a:spcBef>
                <a:spcPts val="0"/>
              </a:spcBef>
              <a:spcAft>
                <a:spcPts val="0"/>
              </a:spcAft>
              <a:buClr>
                <a:schemeClr val="dk1"/>
              </a:buClr>
              <a:buSzPts val="1200"/>
              <a:buFont typeface="Arial"/>
              <a:buChar char="●"/>
            </a:pPr>
            <a:r>
              <a:rPr sz="1700">
                <a:solidFill>
                  <a:srgbClr val="00969B"/>
                </a:solidFill>
                <a:latin typeface="Delicious Handrawn"/>
                <a:ea typeface="Delicious Handrawn"/>
                <a:cs typeface="Delicious Handrawn"/>
                <a:sym typeface="Delicious Handrawn"/>
              </a:rPr>
              <a:t>Día 3:</a:t>
            </a:r>
            <a:r>
              <a:rPr sz="1700">
                <a:solidFill>
                  <a:schemeClr val="dk1"/>
                </a:solidFill>
                <a:latin typeface="Delicious Handrawn"/>
                <a:ea typeface="Delicious Handrawn"/>
                <a:cs typeface="Delicious Handrawn"/>
                <a:sym typeface="Delicious Handrawn"/>
              </a:rPr>
              <a:t> </a:t>
            </a:r>
            <a:r>
              <a:rPr sz="1200">
                <a:solidFill>
                  <a:schemeClr val="dk1"/>
                </a:solidFill>
              </a:rPr>
              <a:t> Diálogo Interno: Sesión de chat de WhatsApp sobre el diálogo Interno y el estrés</a:t>
            </a:r>
            <a:endParaRPr sz="1200">
              <a:solidFill>
                <a:schemeClr val="dk1"/>
              </a:solidFill>
            </a:endParaRPr>
          </a:p>
          <a:p>
            <a:pPr indent="-304800" lvl="0" marL="457200" marR="0" rtl="0" algn="l">
              <a:lnSpc>
                <a:spcPct val="150000"/>
              </a:lnSpc>
              <a:spcBef>
                <a:spcPts val="0"/>
              </a:spcBef>
              <a:spcAft>
                <a:spcPts val="0"/>
              </a:spcAft>
              <a:buClr>
                <a:schemeClr val="dk1"/>
              </a:buClr>
              <a:buSzPts val="1200"/>
              <a:buFont typeface="Arial"/>
              <a:buChar char="●"/>
            </a:pPr>
            <a:r>
              <a:rPr sz="1700">
                <a:solidFill>
                  <a:srgbClr val="00969B"/>
                </a:solidFill>
                <a:latin typeface="Delicious Handrawn"/>
                <a:ea typeface="Delicious Handrawn"/>
                <a:cs typeface="Delicious Handrawn"/>
                <a:sym typeface="Delicious Handrawn"/>
              </a:rPr>
              <a:t>Día 5:</a:t>
            </a:r>
            <a:r>
              <a:rPr sz="1200">
                <a:solidFill>
                  <a:srgbClr val="00969B"/>
                </a:solidFill>
                <a:latin typeface="Arial"/>
                <a:ea typeface="Arial"/>
                <a:cs typeface="Arial"/>
                <a:sym typeface="Arial"/>
              </a:rPr>
              <a:t> </a:t>
            </a:r>
            <a:r>
              <a:rPr sz="1200">
                <a:solidFill>
                  <a:schemeClr val="dk1"/>
                </a:solidFill>
              </a:rPr>
              <a:t>Despedida</a:t>
            </a:r>
            <a:r>
              <a:rPr sz="1200">
                <a:solidFill>
                  <a:schemeClr val="dk1"/>
                </a:solidFill>
                <a:latin typeface="Arial"/>
                <a:ea typeface="Arial"/>
                <a:cs typeface="Arial"/>
                <a:sym typeface="Arial"/>
              </a:rPr>
              <a:t> </a:t>
            </a:r>
            <a:endParaRPr b="0" i="0" sz="1200" u="none" cap="none" strike="noStrike">
              <a:solidFill>
                <a:schemeClr val="dk1"/>
              </a:solidFill>
              <a:latin typeface="Arial"/>
              <a:ea typeface="Arial"/>
              <a:cs typeface="Arial"/>
              <a:sym typeface="Arial"/>
            </a:endParaRPr>
          </a:p>
        </p:txBody>
      </p:sp>
      <p:sp>
        <p:nvSpPr>
          <p:cNvPr id="499" name="Google Shape;499;p63"/>
          <p:cNvSpPr/>
          <p:nvPr/>
        </p:nvSpPr>
        <p:spPr>
          <a:xfrm>
            <a:off x="353525" y="1426188"/>
            <a:ext cx="2291100" cy="2291100"/>
          </a:xfrm>
          <a:prstGeom prst="ellipse">
            <a:avLst/>
          </a:prstGeom>
          <a:solidFill>
            <a:srgbClr val="E4027C"/>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endParaRPr b="1" i="0" sz="1400" u="none" cap="none" strike="noStrike">
              <a:solidFill>
                <a:srgbClr val="1B3055"/>
              </a:solidFill>
              <a:latin typeface="Arial"/>
              <a:ea typeface="Arial"/>
              <a:cs typeface="Arial"/>
              <a:sym typeface="Arial"/>
            </a:endParaRPr>
          </a:p>
        </p:txBody>
      </p:sp>
      <p:pic>
        <p:nvPicPr>
          <p:cNvPr id="500" name="Google Shape;500;p63"/>
          <p:cNvPicPr preferRelativeResize="0"/>
          <p:nvPr/>
        </p:nvPicPr>
        <p:blipFill rotWithShape="1">
          <a:blip r:embed="rId3">
            <a:alphaModFix/>
          </a:blip>
          <a:srcRect b="2606" l="0" r="0" t="2606"/>
          <a:stretch/>
        </p:blipFill>
        <p:spPr>
          <a:xfrm>
            <a:off x="1268500" y="1764175"/>
            <a:ext cx="599150" cy="599150"/>
          </a:xfrm>
          <a:prstGeom prst="rect">
            <a:avLst/>
          </a:prstGeom>
          <a:noFill/>
          <a:ln>
            <a:noFill/>
          </a:ln>
        </p:spPr>
      </p:pic>
      <p:sp>
        <p:nvSpPr>
          <p:cNvPr id="501" name="Google Shape;501;p63"/>
          <p:cNvSpPr txBox="1"/>
          <p:nvPr/>
        </p:nvSpPr>
        <p:spPr>
          <a:xfrm>
            <a:off x="555425" y="2408200"/>
            <a:ext cx="1887300" cy="866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400"/>
              <a:buFont typeface="Arial"/>
              <a:buNone/>
              <a:defRPr b="1">
                <a:solidFill>
                  <a:schemeClr val="lt1"/>
                </a:solidFill>
              </a:defRPr>
            </a:pPr>
            <a:r>
              <a:t>Apoyo en un Grupo de WhatsApp </a:t>
            </a:r>
            <a:r>
              <a:rPr i="1"/>
              <a:t>separado</a:t>
            </a:r>
            <a:r>
              <a:t> y moderado por un Facilitador</a:t>
            </a:r>
            <a:endParaRPr>
              <a:solidFill>
                <a:schemeClr val="lt1"/>
              </a:solidFill>
            </a:endParaRPr>
          </a:p>
          <a:p>
            <a:pPr indent="0" lvl="0" marL="0" marR="0" rtl="0" algn="ctr">
              <a:lnSpc>
                <a:spcPct val="100000"/>
              </a:lnSpc>
              <a:spcBef>
                <a:spcPts val="0"/>
              </a:spcBef>
              <a:spcAft>
                <a:spcPts val="0"/>
              </a:spcAft>
              <a:buClr>
                <a:srgbClr val="000000"/>
              </a:buClr>
              <a:buSzPts val="1400"/>
              <a:buFont typeface="Arial"/>
              <a:buNone/>
            </a:pPr>
            <a:endParaRPr b="1">
              <a:solidFill>
                <a:schemeClr val="lt1"/>
              </a:solidFill>
            </a:endParaRPr>
          </a:p>
        </p:txBody>
      </p:sp>
      <p:sp>
        <p:nvSpPr>
          <p:cNvPr id="502" name="Google Shape;502;p63"/>
          <p:cNvSpPr/>
          <p:nvPr/>
        </p:nvSpPr>
        <p:spPr>
          <a:xfrm rot="-5400000">
            <a:off x="2400025" y="-2140975"/>
            <a:ext cx="448200" cy="5248200"/>
          </a:xfrm>
          <a:prstGeom prst="round2SameRect">
            <a:avLst>
              <a:gd fmla="val 0" name="adj1"/>
              <a:gd fmla="val 49968"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503" name="Google Shape;503;p63"/>
          <p:cNvSpPr txBox="1"/>
          <p:nvPr/>
        </p:nvSpPr>
        <p:spPr>
          <a:xfrm>
            <a:off x="286210" y="228606"/>
            <a:ext cx="8857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defRPr b="1" sz="2400">
                <a:solidFill>
                  <a:schemeClr val="lt1"/>
                </a:solidFill>
              </a:defRPr>
            </a:pPr>
            <a:r>
              <a:rPr>
                <a:latin typeface="Arial"/>
                <a:ea typeface="Arial"/>
                <a:cs typeface="Arial"/>
                <a:sym typeface="Arial"/>
              </a:rPr>
              <a:t>Acerca de </a:t>
            </a:r>
            <a:r>
              <a:t>Crianza con Conciencia+</a:t>
            </a:r>
            <a:endParaRPr b="0" i="0" sz="2400" u="none" cap="none" strike="noStrike">
              <a:solidFill>
                <a:schemeClr val="lt1"/>
              </a:solidFill>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 name="Shape 507"/>
        <p:cNvGrpSpPr/>
        <p:nvPr/>
      </p:nvGrpSpPr>
      <p:grpSpPr>
        <a:xfrm>
          <a:off x="0" y="0"/>
          <a:ext cx="0" cy="0"/>
          <a:chOff x="0" y="0"/>
          <a:chExt cx="0" cy="0"/>
        </a:xfrm>
      </p:grpSpPr>
      <p:sp>
        <p:nvSpPr>
          <p:cNvPr id="508" name="Google Shape;508;p64"/>
          <p:cNvSpPr/>
          <p:nvPr/>
        </p:nvSpPr>
        <p:spPr>
          <a:xfrm rot="-5400000">
            <a:off x="2712150" y="-2516600"/>
            <a:ext cx="506700" cy="5931000"/>
          </a:xfrm>
          <a:prstGeom prst="round2SameRect">
            <a:avLst>
              <a:gd fmla="val 0" name="adj1"/>
              <a:gd fmla="val 50000"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509" name="Google Shape;509;p64"/>
          <p:cNvSpPr txBox="1"/>
          <p:nvPr/>
        </p:nvSpPr>
        <p:spPr>
          <a:xfrm>
            <a:off x="57625" y="216761"/>
            <a:ext cx="62529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La Travesía de los Padres, Madres y Cuidadores</a:t>
            </a:r>
            <a:endParaRPr b="1" i="0" sz="1400" u="none" cap="none" strike="noStrike">
              <a:solidFill>
                <a:srgbClr val="000000"/>
              </a:solidFill>
            </a:endParaRPr>
          </a:p>
        </p:txBody>
      </p:sp>
      <p:sp>
        <p:nvSpPr>
          <p:cNvPr id="510" name="Google Shape;510;p64"/>
          <p:cNvSpPr/>
          <p:nvPr/>
        </p:nvSpPr>
        <p:spPr>
          <a:xfrm>
            <a:off x="38125" y="1461350"/>
            <a:ext cx="1803000" cy="208800"/>
          </a:xfrm>
          <a:prstGeom prst="rect">
            <a:avLst/>
          </a:prstGeom>
          <a:solidFill>
            <a:srgbClr val="113D5C"/>
          </a:solidFill>
          <a:ln cap="flat" cmpd="sng" w="9525">
            <a:solidFill>
              <a:srgbClr val="0C3F6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defRPr>
                <a:solidFill>
                  <a:schemeClr val="lt1"/>
                </a:solidFill>
              </a:defRPr>
            </a:pPr>
            <a:r>
              <a:rPr sz="1400">
                <a:latin typeface="Arial"/>
                <a:ea typeface="Arial"/>
                <a:cs typeface="Arial"/>
                <a:sym typeface="Arial"/>
              </a:rPr>
              <a:t>Día 1: </a:t>
            </a:r>
            <a:r>
              <a:t>¡Estás aquí!</a:t>
            </a:r>
            <a:endParaRPr b="0" i="0" sz="1400" u="none" cap="none" strike="noStrike">
              <a:solidFill>
                <a:schemeClr val="lt1"/>
              </a:solidFill>
              <a:latin typeface="Arial"/>
              <a:ea typeface="Arial"/>
              <a:cs typeface="Arial"/>
              <a:sym typeface="Arial"/>
            </a:endParaRPr>
          </a:p>
        </p:txBody>
      </p:sp>
      <p:sp>
        <p:nvSpPr>
          <p:cNvPr id="511" name="Google Shape;511;p64"/>
          <p:cNvSpPr/>
          <p:nvPr/>
        </p:nvSpPr>
        <p:spPr>
          <a:xfrm>
            <a:off x="1841113" y="1461350"/>
            <a:ext cx="1803000" cy="208800"/>
          </a:xfrm>
          <a:prstGeom prst="rect">
            <a:avLst/>
          </a:prstGeom>
          <a:solidFill>
            <a:schemeClr val="lt1"/>
          </a:solidFill>
          <a:ln cap="flat" cmpd="sng" w="9525">
            <a:solidFill>
              <a:srgbClr val="0C3F6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defRPr sz="1400">
                <a:solidFill>
                  <a:srgbClr val="0C3F62"/>
                </a:solidFill>
                <a:latin typeface="Arial"/>
                <a:ea typeface="Arial"/>
                <a:cs typeface="Arial"/>
                <a:sym typeface="Arial"/>
              </a:defRPr>
            </a:pPr>
            <a:r>
              <a:t>Día 2</a:t>
            </a:r>
            <a:endParaRPr b="0" i="0" sz="1400" u="none" cap="none" strike="noStrike">
              <a:solidFill>
                <a:srgbClr val="0C3F62"/>
              </a:solidFill>
              <a:latin typeface="Arial"/>
              <a:ea typeface="Arial"/>
              <a:cs typeface="Arial"/>
              <a:sym typeface="Arial"/>
            </a:endParaRPr>
          </a:p>
        </p:txBody>
      </p:sp>
      <p:sp>
        <p:nvSpPr>
          <p:cNvPr id="512" name="Google Shape;512;p64"/>
          <p:cNvSpPr/>
          <p:nvPr/>
        </p:nvSpPr>
        <p:spPr>
          <a:xfrm>
            <a:off x="3644113" y="1461350"/>
            <a:ext cx="1803000" cy="208800"/>
          </a:xfrm>
          <a:prstGeom prst="rect">
            <a:avLst/>
          </a:prstGeom>
          <a:solidFill>
            <a:srgbClr val="113D5C"/>
          </a:solidFill>
          <a:ln cap="flat" cmpd="sng" w="9525">
            <a:solidFill>
              <a:srgbClr val="0C3F6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defRPr sz="1400">
                <a:solidFill>
                  <a:schemeClr val="lt1"/>
                </a:solidFill>
                <a:latin typeface="Arial"/>
                <a:ea typeface="Arial"/>
                <a:cs typeface="Arial"/>
                <a:sym typeface="Arial"/>
              </a:defRPr>
            </a:pPr>
            <a:r>
              <a:t>Día 3</a:t>
            </a:r>
            <a:endParaRPr b="0" i="0" sz="1400" u="none" cap="none" strike="noStrike">
              <a:solidFill>
                <a:schemeClr val="lt1"/>
              </a:solidFill>
              <a:latin typeface="Arial"/>
              <a:ea typeface="Arial"/>
              <a:cs typeface="Arial"/>
              <a:sym typeface="Arial"/>
            </a:endParaRPr>
          </a:p>
        </p:txBody>
      </p:sp>
      <p:sp>
        <p:nvSpPr>
          <p:cNvPr id="513" name="Google Shape;513;p64"/>
          <p:cNvSpPr/>
          <p:nvPr/>
        </p:nvSpPr>
        <p:spPr>
          <a:xfrm>
            <a:off x="5447113" y="1461350"/>
            <a:ext cx="1803000" cy="208800"/>
          </a:xfrm>
          <a:prstGeom prst="rect">
            <a:avLst/>
          </a:prstGeom>
          <a:solidFill>
            <a:schemeClr val="lt1"/>
          </a:solidFill>
          <a:ln cap="flat" cmpd="sng" w="9525">
            <a:solidFill>
              <a:srgbClr val="0C3F6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defRPr sz="1400">
                <a:solidFill>
                  <a:srgbClr val="0C3F62"/>
                </a:solidFill>
                <a:latin typeface="Arial"/>
                <a:ea typeface="Arial"/>
                <a:cs typeface="Arial"/>
                <a:sym typeface="Arial"/>
              </a:defRPr>
            </a:pPr>
            <a:r>
              <a:t>Día 4</a:t>
            </a:r>
            <a:endParaRPr b="0" i="0" sz="1400" u="none" cap="none" strike="noStrike">
              <a:solidFill>
                <a:srgbClr val="0C3F62"/>
              </a:solidFill>
              <a:latin typeface="Arial"/>
              <a:ea typeface="Arial"/>
              <a:cs typeface="Arial"/>
              <a:sym typeface="Arial"/>
            </a:endParaRPr>
          </a:p>
        </p:txBody>
      </p:sp>
      <p:sp>
        <p:nvSpPr>
          <p:cNvPr id="514" name="Google Shape;514;p64"/>
          <p:cNvSpPr/>
          <p:nvPr/>
        </p:nvSpPr>
        <p:spPr>
          <a:xfrm>
            <a:off x="7250113" y="1461350"/>
            <a:ext cx="1803000" cy="208800"/>
          </a:xfrm>
          <a:prstGeom prst="rect">
            <a:avLst/>
          </a:prstGeom>
          <a:solidFill>
            <a:srgbClr val="113D5C"/>
          </a:solidFill>
          <a:ln cap="flat" cmpd="sng" w="9525">
            <a:solidFill>
              <a:srgbClr val="0C3F6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defRPr sz="1400">
                <a:solidFill>
                  <a:schemeClr val="lt1"/>
                </a:solidFill>
                <a:latin typeface="Arial"/>
                <a:ea typeface="Arial"/>
                <a:cs typeface="Arial"/>
                <a:sym typeface="Arial"/>
              </a:defRPr>
            </a:pPr>
            <a:r>
              <a:t>Día 5</a:t>
            </a:r>
            <a:endParaRPr b="0" i="0" sz="1400" u="none" cap="none" strike="noStrike">
              <a:solidFill>
                <a:schemeClr val="lt1"/>
              </a:solidFill>
              <a:latin typeface="Arial"/>
              <a:ea typeface="Arial"/>
              <a:cs typeface="Arial"/>
              <a:sym typeface="Arial"/>
            </a:endParaRPr>
          </a:p>
        </p:txBody>
      </p:sp>
      <p:pic>
        <p:nvPicPr>
          <p:cNvPr id="515" name="Google Shape;515;p64"/>
          <p:cNvPicPr preferRelativeResize="0"/>
          <p:nvPr/>
        </p:nvPicPr>
        <p:blipFill rotWithShape="1">
          <a:blip r:embed="rId3">
            <a:alphaModFix/>
          </a:blip>
          <a:srcRect b="0" l="0" r="0" t="0"/>
          <a:stretch/>
        </p:blipFill>
        <p:spPr>
          <a:xfrm>
            <a:off x="1840913" y="2642675"/>
            <a:ext cx="270175" cy="270175"/>
          </a:xfrm>
          <a:prstGeom prst="rect">
            <a:avLst/>
          </a:prstGeom>
          <a:noFill/>
          <a:ln>
            <a:noFill/>
          </a:ln>
        </p:spPr>
      </p:pic>
      <p:sp>
        <p:nvSpPr>
          <p:cNvPr id="516" name="Google Shape;516;p64"/>
          <p:cNvSpPr txBox="1"/>
          <p:nvPr/>
        </p:nvSpPr>
        <p:spPr>
          <a:xfrm>
            <a:off x="47900" y="2974613"/>
            <a:ext cx="1803000" cy="895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defRPr sz="1100">
                <a:solidFill>
                  <a:srgbClr val="013D5C"/>
                </a:solidFill>
                <a:latin typeface="Noto Sans"/>
                <a:ea typeface="Noto Sans"/>
                <a:cs typeface="Noto Sans"/>
                <a:sym typeface="Noto Sans"/>
              </a:defRPr>
            </a:pPr>
            <a:r>
              <a:rPr b="1"/>
              <a:t>Sesión 1: </a:t>
            </a:r>
            <a:r>
              <a:t>Pasar Tiempo Uno a Uno</a:t>
            </a:r>
            <a:endParaRPr sz="1100">
              <a:solidFill>
                <a:srgbClr val="013D5C"/>
              </a:solidFill>
              <a:latin typeface="Noto Sans"/>
              <a:ea typeface="Noto Sans"/>
              <a:cs typeface="Noto Sans"/>
              <a:sym typeface="Noto Sans"/>
            </a:endParaRPr>
          </a:p>
          <a:p>
            <a:pPr indent="0" lvl="0" marL="0" marR="0" rtl="0" algn="ctr">
              <a:lnSpc>
                <a:spcPct val="100000"/>
              </a:lnSpc>
              <a:spcBef>
                <a:spcPts val="0"/>
              </a:spcBef>
              <a:spcAft>
                <a:spcPts val="0"/>
              </a:spcAft>
              <a:buClr>
                <a:srgbClr val="000000"/>
              </a:buClr>
              <a:buSzPts val="1200"/>
              <a:buFont typeface="Arial"/>
              <a:buNone/>
              <a:defRPr sz="1100">
                <a:solidFill>
                  <a:srgbClr val="013D5C"/>
                </a:solidFill>
                <a:latin typeface="Noto Sans"/>
                <a:ea typeface="Noto Sans"/>
                <a:cs typeface="Noto Sans"/>
                <a:sym typeface="Noto Sans"/>
              </a:defRPr>
            </a:pPr>
            <a:r>
              <a:t>(5 min)</a:t>
            </a:r>
            <a:endParaRPr i="0" sz="1300" u="none" cap="none" strike="noStrike">
              <a:solidFill>
                <a:srgbClr val="000000"/>
              </a:solidFill>
              <a:latin typeface="Noto Sans"/>
              <a:ea typeface="Noto Sans"/>
              <a:cs typeface="Noto Sans"/>
              <a:sym typeface="Noto Sans"/>
            </a:endParaRPr>
          </a:p>
        </p:txBody>
      </p:sp>
      <p:sp>
        <p:nvSpPr>
          <p:cNvPr id="517" name="Google Shape;517;p64"/>
          <p:cNvSpPr txBox="1"/>
          <p:nvPr/>
        </p:nvSpPr>
        <p:spPr>
          <a:xfrm>
            <a:off x="1831200" y="2974613"/>
            <a:ext cx="1803000" cy="785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defRPr sz="1100">
                <a:solidFill>
                  <a:srgbClr val="013D5C"/>
                </a:solidFill>
                <a:latin typeface="Noto Sans"/>
                <a:ea typeface="Noto Sans"/>
                <a:cs typeface="Noto Sans"/>
                <a:sym typeface="Noto Sans"/>
              </a:defRPr>
            </a:pPr>
            <a:r>
              <a:rPr b="1"/>
              <a:t>Sesión 2: </a:t>
            </a:r>
            <a:r>
              <a:t>Dar Reconocimiento y Halagar </a:t>
            </a:r>
            <a:endParaRPr sz="1100">
              <a:solidFill>
                <a:srgbClr val="013D5C"/>
              </a:solidFill>
              <a:latin typeface="Noto Sans"/>
              <a:ea typeface="Noto Sans"/>
              <a:cs typeface="Noto Sans"/>
              <a:sym typeface="Noto Sans"/>
            </a:endParaRPr>
          </a:p>
          <a:p>
            <a:pPr indent="0" lvl="0" marL="0" marR="0" rtl="0" algn="ctr">
              <a:lnSpc>
                <a:spcPct val="100000"/>
              </a:lnSpc>
              <a:spcBef>
                <a:spcPts val="0"/>
              </a:spcBef>
              <a:spcAft>
                <a:spcPts val="0"/>
              </a:spcAft>
              <a:buClr>
                <a:srgbClr val="000000"/>
              </a:buClr>
              <a:buSzPts val="1200"/>
              <a:buFont typeface="Arial"/>
              <a:buNone/>
              <a:defRPr sz="1100">
                <a:solidFill>
                  <a:srgbClr val="013D5C"/>
                </a:solidFill>
                <a:latin typeface="Noto Sans"/>
                <a:ea typeface="Noto Sans"/>
                <a:cs typeface="Noto Sans"/>
                <a:sym typeface="Noto Sans"/>
              </a:defRPr>
            </a:pPr>
            <a:r>
              <a:t>(5 min)  </a:t>
            </a:r>
            <a:endParaRPr i="0" sz="1300" u="none" cap="none" strike="noStrike">
              <a:solidFill>
                <a:srgbClr val="000000"/>
              </a:solidFill>
              <a:latin typeface="Noto Sans"/>
              <a:ea typeface="Noto Sans"/>
              <a:cs typeface="Noto Sans"/>
              <a:sym typeface="Noto Sans"/>
            </a:endParaRPr>
          </a:p>
        </p:txBody>
      </p:sp>
      <p:sp>
        <p:nvSpPr>
          <p:cNvPr id="518" name="Google Shape;518;p64"/>
          <p:cNvSpPr txBox="1"/>
          <p:nvPr/>
        </p:nvSpPr>
        <p:spPr>
          <a:xfrm>
            <a:off x="3757288" y="2974613"/>
            <a:ext cx="1680000" cy="895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defRPr sz="1100">
                <a:solidFill>
                  <a:srgbClr val="013D5C"/>
                </a:solidFill>
                <a:latin typeface="Noto Sans"/>
                <a:ea typeface="Noto Sans"/>
                <a:cs typeface="Noto Sans"/>
                <a:sym typeface="Noto Sans"/>
              </a:defRPr>
            </a:pPr>
            <a:r>
              <a:rPr b="1"/>
              <a:t>Sesión 3: </a:t>
            </a:r>
            <a:r>
              <a:t>Crear una Rutina para el Tiempo Uno a Uno </a:t>
            </a:r>
            <a:endParaRPr sz="1100">
              <a:solidFill>
                <a:srgbClr val="013D5C"/>
              </a:solidFill>
              <a:latin typeface="Noto Sans"/>
              <a:ea typeface="Noto Sans"/>
              <a:cs typeface="Noto Sans"/>
              <a:sym typeface="Noto Sans"/>
            </a:endParaRPr>
          </a:p>
          <a:p>
            <a:pPr indent="0" lvl="0" marL="0" marR="0" rtl="0" algn="ctr">
              <a:lnSpc>
                <a:spcPct val="100000"/>
              </a:lnSpc>
              <a:spcBef>
                <a:spcPts val="0"/>
              </a:spcBef>
              <a:spcAft>
                <a:spcPts val="0"/>
              </a:spcAft>
              <a:buClr>
                <a:srgbClr val="000000"/>
              </a:buClr>
              <a:buSzPts val="1200"/>
              <a:buFont typeface="Arial"/>
              <a:buNone/>
              <a:defRPr sz="1100">
                <a:solidFill>
                  <a:srgbClr val="013D5C"/>
                </a:solidFill>
                <a:latin typeface="Noto Sans"/>
                <a:ea typeface="Noto Sans"/>
                <a:cs typeface="Noto Sans"/>
                <a:sym typeface="Noto Sans"/>
              </a:defRPr>
            </a:pPr>
            <a:r>
              <a:t>(5 min) </a:t>
            </a:r>
            <a:endParaRPr i="0" sz="1100" u="none" cap="none" strike="noStrike">
              <a:solidFill>
                <a:srgbClr val="013D5C"/>
              </a:solidFill>
              <a:latin typeface="Noto Sans"/>
              <a:ea typeface="Noto Sans"/>
              <a:cs typeface="Noto Sans"/>
              <a:sym typeface="Noto Sans"/>
            </a:endParaRPr>
          </a:p>
        </p:txBody>
      </p:sp>
      <p:sp>
        <p:nvSpPr>
          <p:cNvPr id="519" name="Google Shape;519;p64"/>
          <p:cNvSpPr txBox="1"/>
          <p:nvPr/>
        </p:nvSpPr>
        <p:spPr>
          <a:xfrm>
            <a:off x="5437263" y="2974613"/>
            <a:ext cx="1803000" cy="895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defRPr sz="1100">
                <a:solidFill>
                  <a:srgbClr val="013D5C"/>
                </a:solidFill>
                <a:latin typeface="Noto Sans"/>
                <a:ea typeface="Noto Sans"/>
                <a:cs typeface="Noto Sans"/>
                <a:sym typeface="Noto Sans"/>
              </a:defRPr>
            </a:pPr>
            <a:r>
              <a:rPr b="1"/>
              <a:t>Sesión 4: </a:t>
            </a:r>
            <a:r>
              <a:t>Identificar Emociones y Sentimientos durante el Tiempo Uno a Uno </a:t>
            </a:r>
            <a:endParaRPr sz="1100">
              <a:solidFill>
                <a:srgbClr val="013D5C"/>
              </a:solidFill>
              <a:latin typeface="Noto Sans"/>
              <a:ea typeface="Noto Sans"/>
              <a:cs typeface="Noto Sans"/>
              <a:sym typeface="Noto Sans"/>
            </a:endParaRPr>
          </a:p>
          <a:p>
            <a:pPr indent="0" lvl="0" marL="0" marR="0" rtl="0" algn="ctr">
              <a:lnSpc>
                <a:spcPct val="100000"/>
              </a:lnSpc>
              <a:spcBef>
                <a:spcPts val="0"/>
              </a:spcBef>
              <a:spcAft>
                <a:spcPts val="0"/>
              </a:spcAft>
              <a:buClr>
                <a:srgbClr val="000000"/>
              </a:buClr>
              <a:buSzPts val="1200"/>
              <a:buFont typeface="Arial"/>
              <a:buNone/>
              <a:defRPr sz="1100">
                <a:solidFill>
                  <a:srgbClr val="013D5C"/>
                </a:solidFill>
                <a:latin typeface="Noto Sans"/>
                <a:ea typeface="Noto Sans"/>
                <a:cs typeface="Noto Sans"/>
                <a:sym typeface="Noto Sans"/>
              </a:defRPr>
            </a:pPr>
            <a:r>
              <a:t>(5 min)</a:t>
            </a:r>
            <a:endParaRPr i="0" sz="1300" u="none" cap="none" strike="noStrike">
              <a:solidFill>
                <a:srgbClr val="000000"/>
              </a:solidFill>
              <a:latin typeface="Noto Sans"/>
              <a:ea typeface="Noto Sans"/>
              <a:cs typeface="Noto Sans"/>
              <a:sym typeface="Noto Sans"/>
            </a:endParaRPr>
          </a:p>
        </p:txBody>
      </p:sp>
      <p:sp>
        <p:nvSpPr>
          <p:cNvPr id="520" name="Google Shape;520;p64"/>
          <p:cNvSpPr txBox="1"/>
          <p:nvPr/>
        </p:nvSpPr>
        <p:spPr>
          <a:xfrm>
            <a:off x="7293100" y="2974613"/>
            <a:ext cx="1803000" cy="895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defRPr sz="1100">
                <a:solidFill>
                  <a:srgbClr val="013D5C"/>
                </a:solidFill>
                <a:latin typeface="Noto Sans"/>
                <a:ea typeface="Noto Sans"/>
                <a:cs typeface="Noto Sans"/>
                <a:sym typeface="Noto Sans"/>
              </a:defRPr>
            </a:pPr>
            <a:r>
              <a:rPr b="1"/>
              <a:t>Sesión 5: </a:t>
            </a:r>
            <a:r>
              <a:t>Mantener la Calma Cuando Haya Estrés</a:t>
            </a:r>
            <a:endParaRPr sz="1100">
              <a:solidFill>
                <a:srgbClr val="013D5C"/>
              </a:solidFill>
              <a:latin typeface="Noto Sans"/>
              <a:ea typeface="Noto Sans"/>
              <a:cs typeface="Noto Sans"/>
              <a:sym typeface="Noto Sans"/>
            </a:endParaRPr>
          </a:p>
          <a:p>
            <a:pPr indent="0" lvl="0" marL="0" marR="0" rtl="0" algn="ctr">
              <a:lnSpc>
                <a:spcPct val="100000"/>
              </a:lnSpc>
              <a:spcBef>
                <a:spcPts val="0"/>
              </a:spcBef>
              <a:spcAft>
                <a:spcPts val="0"/>
              </a:spcAft>
              <a:buClr>
                <a:srgbClr val="000000"/>
              </a:buClr>
              <a:buSzPts val="1200"/>
              <a:buFont typeface="Arial"/>
              <a:buNone/>
              <a:defRPr sz="1100">
                <a:solidFill>
                  <a:srgbClr val="013D5C"/>
                </a:solidFill>
                <a:latin typeface="Noto Sans"/>
                <a:ea typeface="Noto Sans"/>
                <a:cs typeface="Noto Sans"/>
                <a:sym typeface="Noto Sans"/>
              </a:defRPr>
            </a:pPr>
            <a:r>
              <a:t>(5 min) </a:t>
            </a:r>
            <a:endParaRPr sz="1100">
              <a:solidFill>
                <a:srgbClr val="013D5C"/>
              </a:solidFill>
              <a:latin typeface="Noto Sans"/>
              <a:ea typeface="Noto Sans"/>
              <a:cs typeface="Noto Sans"/>
              <a:sym typeface="Noto Sans"/>
            </a:endParaRPr>
          </a:p>
        </p:txBody>
      </p:sp>
      <p:sp>
        <p:nvSpPr>
          <p:cNvPr id="521" name="Google Shape;521;p64"/>
          <p:cNvSpPr txBox="1"/>
          <p:nvPr/>
        </p:nvSpPr>
        <p:spPr>
          <a:xfrm>
            <a:off x="7230675" y="4211950"/>
            <a:ext cx="1803000" cy="294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defRPr sz="1100">
                <a:solidFill>
                  <a:srgbClr val="013D5C"/>
                </a:solidFill>
                <a:latin typeface="Noto Sans"/>
                <a:ea typeface="Noto Sans"/>
                <a:cs typeface="Noto Sans"/>
                <a:sym typeface="Noto Sans"/>
              </a:defRPr>
            </a:pPr>
            <a:r>
              <a:t>Discusión de Cierre</a:t>
            </a:r>
            <a:endParaRPr sz="1100">
              <a:solidFill>
                <a:srgbClr val="013D5C"/>
              </a:solidFill>
              <a:latin typeface="Noto Sans"/>
              <a:ea typeface="Noto Sans"/>
              <a:cs typeface="Noto Sans"/>
              <a:sym typeface="Noto Sans"/>
            </a:endParaRPr>
          </a:p>
          <a:p>
            <a:pPr indent="0" lvl="0" marL="0" marR="0" rtl="0" algn="ctr">
              <a:lnSpc>
                <a:spcPct val="100000"/>
              </a:lnSpc>
              <a:spcBef>
                <a:spcPts val="0"/>
              </a:spcBef>
              <a:spcAft>
                <a:spcPts val="0"/>
              </a:spcAft>
              <a:buClr>
                <a:srgbClr val="000000"/>
              </a:buClr>
              <a:buSzPts val="1200"/>
              <a:buFont typeface="Arial"/>
              <a:buNone/>
              <a:defRPr sz="1100">
                <a:solidFill>
                  <a:srgbClr val="013D5C"/>
                </a:solidFill>
                <a:latin typeface="Noto Sans"/>
                <a:ea typeface="Noto Sans"/>
                <a:cs typeface="Noto Sans"/>
                <a:sym typeface="Noto Sans"/>
              </a:defRPr>
            </a:pPr>
            <a:r>
              <a:t>(5 min)</a:t>
            </a:r>
            <a:endParaRPr i="0" sz="1100" u="none" cap="none" strike="noStrike">
              <a:solidFill>
                <a:srgbClr val="013D5C"/>
              </a:solidFill>
              <a:latin typeface="Noto Sans"/>
              <a:ea typeface="Noto Sans"/>
              <a:cs typeface="Noto Sans"/>
              <a:sym typeface="Noto Sans"/>
            </a:endParaRPr>
          </a:p>
        </p:txBody>
      </p:sp>
      <p:sp>
        <p:nvSpPr>
          <p:cNvPr id="522" name="Google Shape;522;p64"/>
          <p:cNvSpPr txBox="1"/>
          <p:nvPr/>
        </p:nvSpPr>
        <p:spPr>
          <a:xfrm>
            <a:off x="3624575" y="4211950"/>
            <a:ext cx="1803000" cy="294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defRPr sz="1100">
                <a:solidFill>
                  <a:srgbClr val="013D5C"/>
                </a:solidFill>
                <a:latin typeface="Noto Sans"/>
                <a:ea typeface="Noto Sans"/>
                <a:cs typeface="Noto Sans"/>
                <a:sym typeface="Noto Sans"/>
              </a:defRPr>
            </a:pPr>
            <a:r>
              <a:t>Discusión sobre el Diálogo Interno (15 min) </a:t>
            </a:r>
            <a:endParaRPr i="0" sz="1300" u="none" cap="none" strike="noStrike">
              <a:solidFill>
                <a:srgbClr val="000000"/>
              </a:solidFill>
              <a:latin typeface="Noto Sans"/>
              <a:ea typeface="Noto Sans"/>
              <a:cs typeface="Noto Sans"/>
              <a:sym typeface="Noto Sans"/>
            </a:endParaRPr>
          </a:p>
        </p:txBody>
      </p:sp>
      <p:sp>
        <p:nvSpPr>
          <p:cNvPr id="523" name="Google Shape;523;p64"/>
          <p:cNvSpPr txBox="1"/>
          <p:nvPr/>
        </p:nvSpPr>
        <p:spPr>
          <a:xfrm>
            <a:off x="67525" y="2111850"/>
            <a:ext cx="1773600" cy="592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defRPr sz="1100">
                <a:solidFill>
                  <a:srgbClr val="013D5C"/>
                </a:solidFill>
                <a:latin typeface="Noto Sans"/>
                <a:ea typeface="Noto Sans"/>
                <a:cs typeface="Noto Sans"/>
                <a:sym typeface="Noto Sans"/>
              </a:defRPr>
            </a:pPr>
            <a:r>
              <a:t>Sesión de Integración </a:t>
            </a:r>
            <a:endParaRPr sz="1100">
              <a:solidFill>
                <a:srgbClr val="013D5C"/>
              </a:solidFill>
              <a:latin typeface="Noto Sans"/>
              <a:ea typeface="Noto Sans"/>
              <a:cs typeface="Noto Sans"/>
              <a:sym typeface="Noto Sans"/>
            </a:endParaRPr>
          </a:p>
          <a:p>
            <a:pPr indent="0" lvl="0" marL="0" marR="0" rtl="0" algn="ctr">
              <a:lnSpc>
                <a:spcPct val="100000"/>
              </a:lnSpc>
              <a:spcBef>
                <a:spcPts val="0"/>
              </a:spcBef>
              <a:spcAft>
                <a:spcPts val="0"/>
              </a:spcAft>
              <a:buClr>
                <a:srgbClr val="000000"/>
              </a:buClr>
              <a:buSzPts val="1200"/>
              <a:buFont typeface="Arial"/>
              <a:buNone/>
              <a:defRPr sz="1100">
                <a:solidFill>
                  <a:srgbClr val="013D5C"/>
                </a:solidFill>
                <a:latin typeface="Noto Sans"/>
                <a:ea typeface="Noto Sans"/>
                <a:cs typeface="Noto Sans"/>
                <a:sym typeface="Noto Sans"/>
              </a:defRPr>
            </a:pPr>
            <a:r>
              <a:t>(2 horas)</a:t>
            </a:r>
            <a:endParaRPr i="0" sz="1300" u="none" cap="none" strike="noStrike">
              <a:solidFill>
                <a:srgbClr val="000000"/>
              </a:solidFill>
              <a:latin typeface="Noto Sans"/>
              <a:ea typeface="Noto Sans"/>
              <a:cs typeface="Noto Sans"/>
              <a:sym typeface="Noto Sans"/>
            </a:endParaRPr>
          </a:p>
        </p:txBody>
      </p:sp>
      <p:sp>
        <p:nvSpPr>
          <p:cNvPr id="524" name="Google Shape;524;p64"/>
          <p:cNvSpPr txBox="1"/>
          <p:nvPr/>
        </p:nvSpPr>
        <p:spPr>
          <a:xfrm>
            <a:off x="676100" y="857444"/>
            <a:ext cx="2359800" cy="372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defRPr sz="1200">
                <a:solidFill>
                  <a:schemeClr val="accent5"/>
                </a:solidFill>
              </a:defRPr>
            </a:pPr>
            <a:r>
              <a:t>Sesión </a:t>
            </a:r>
            <a:r>
              <a:rPr>
                <a:latin typeface="Arial"/>
                <a:ea typeface="Arial"/>
                <a:cs typeface="Arial"/>
                <a:sym typeface="Arial"/>
              </a:rPr>
              <a:t>Presencial</a:t>
            </a:r>
            <a:r>
              <a:t> </a:t>
            </a:r>
            <a:endParaRPr b="0" i="0" sz="1400" u="none" cap="none" strike="noStrike">
              <a:solidFill>
                <a:schemeClr val="accent5"/>
              </a:solidFill>
              <a:latin typeface="Arial"/>
              <a:ea typeface="Arial"/>
              <a:cs typeface="Arial"/>
              <a:sym typeface="Arial"/>
            </a:endParaRPr>
          </a:p>
        </p:txBody>
      </p:sp>
      <p:sp>
        <p:nvSpPr>
          <p:cNvPr id="525" name="Google Shape;525;p64"/>
          <p:cNvSpPr txBox="1"/>
          <p:nvPr/>
        </p:nvSpPr>
        <p:spPr>
          <a:xfrm>
            <a:off x="3453775" y="785444"/>
            <a:ext cx="1946700" cy="516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defRPr sz="1200">
                <a:solidFill>
                  <a:srgbClr val="013D5C"/>
                </a:solidFill>
              </a:defRPr>
            </a:pPr>
            <a:r>
              <a:t>Sesiones en el Chatbot de Crianza con Conciencia+</a:t>
            </a:r>
            <a:endParaRPr i="0" sz="1400" u="none" cap="none" strike="noStrike">
              <a:solidFill>
                <a:srgbClr val="000000"/>
              </a:solidFill>
            </a:endParaRPr>
          </a:p>
        </p:txBody>
      </p:sp>
      <p:sp>
        <p:nvSpPr>
          <p:cNvPr id="526" name="Google Shape;526;p64"/>
          <p:cNvSpPr txBox="1"/>
          <p:nvPr/>
        </p:nvSpPr>
        <p:spPr>
          <a:xfrm>
            <a:off x="6371250" y="695444"/>
            <a:ext cx="1946700" cy="696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defRPr sz="1200">
                <a:solidFill>
                  <a:srgbClr val="013D5C"/>
                </a:solidFill>
              </a:defRPr>
            </a:pPr>
            <a:r>
              <a:t>Discusión en el Grupo de Apoyo de WhatsApp moderado por el Facilitador</a:t>
            </a:r>
            <a:endParaRPr b="0" i="0" sz="1400" u="none" cap="none" strike="noStrike">
              <a:solidFill>
                <a:srgbClr val="000000"/>
              </a:solidFill>
              <a:latin typeface="Arial"/>
              <a:ea typeface="Arial"/>
              <a:cs typeface="Arial"/>
              <a:sym typeface="Arial"/>
            </a:endParaRPr>
          </a:p>
        </p:txBody>
      </p:sp>
      <p:grpSp>
        <p:nvGrpSpPr>
          <p:cNvPr id="527" name="Google Shape;527;p64"/>
          <p:cNvGrpSpPr/>
          <p:nvPr/>
        </p:nvGrpSpPr>
        <p:grpSpPr>
          <a:xfrm>
            <a:off x="258215" y="857444"/>
            <a:ext cx="372300" cy="372300"/>
            <a:chOff x="6166865" y="140342"/>
            <a:chExt cx="372300" cy="372300"/>
          </a:xfrm>
        </p:grpSpPr>
        <p:sp>
          <p:nvSpPr>
            <p:cNvPr id="528" name="Google Shape;528;p64"/>
            <p:cNvSpPr/>
            <p:nvPr/>
          </p:nvSpPr>
          <p:spPr>
            <a:xfrm>
              <a:off x="6166865" y="140342"/>
              <a:ext cx="372300" cy="372300"/>
            </a:xfrm>
            <a:prstGeom prst="ellipse">
              <a:avLst/>
            </a:prstGeom>
            <a:solidFill>
              <a:srgbClr val="0D395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id="529" name="Google Shape;529;p64"/>
            <p:cNvPicPr preferRelativeResize="0"/>
            <p:nvPr/>
          </p:nvPicPr>
          <p:blipFill rotWithShape="1">
            <a:blip r:embed="rId4">
              <a:alphaModFix/>
            </a:blip>
            <a:srcRect b="0" l="0" r="0" t="0"/>
            <a:stretch/>
          </p:blipFill>
          <p:spPr>
            <a:xfrm>
              <a:off x="6253825" y="222075"/>
              <a:ext cx="208800" cy="208800"/>
            </a:xfrm>
            <a:prstGeom prst="rect">
              <a:avLst/>
            </a:prstGeom>
            <a:noFill/>
            <a:ln>
              <a:noFill/>
            </a:ln>
          </p:spPr>
        </p:pic>
      </p:grpSp>
      <p:grpSp>
        <p:nvGrpSpPr>
          <p:cNvPr id="530" name="Google Shape;530;p64"/>
          <p:cNvGrpSpPr/>
          <p:nvPr/>
        </p:nvGrpSpPr>
        <p:grpSpPr>
          <a:xfrm>
            <a:off x="3035896" y="857444"/>
            <a:ext cx="372300" cy="372300"/>
            <a:chOff x="6172071" y="582117"/>
            <a:chExt cx="372300" cy="372300"/>
          </a:xfrm>
        </p:grpSpPr>
        <p:sp>
          <p:nvSpPr>
            <p:cNvPr id="531" name="Google Shape;531;p64"/>
            <p:cNvSpPr/>
            <p:nvPr/>
          </p:nvSpPr>
          <p:spPr>
            <a:xfrm>
              <a:off x="6172071" y="582117"/>
              <a:ext cx="372300" cy="372300"/>
            </a:xfrm>
            <a:prstGeom prst="ellipse">
              <a:avLst/>
            </a:prstGeom>
            <a:solidFill>
              <a:srgbClr val="00969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id="532" name="Google Shape;532;p64"/>
            <p:cNvPicPr preferRelativeResize="0"/>
            <p:nvPr/>
          </p:nvPicPr>
          <p:blipFill rotWithShape="1">
            <a:blip r:embed="rId5">
              <a:alphaModFix/>
            </a:blip>
            <a:srcRect b="0" l="0" r="0" t="0"/>
            <a:stretch/>
          </p:blipFill>
          <p:spPr>
            <a:xfrm>
              <a:off x="6223138" y="633188"/>
              <a:ext cx="270177" cy="270177"/>
            </a:xfrm>
            <a:prstGeom prst="rect">
              <a:avLst/>
            </a:prstGeom>
            <a:noFill/>
            <a:ln>
              <a:noFill/>
            </a:ln>
          </p:spPr>
        </p:pic>
      </p:grpSp>
      <p:grpSp>
        <p:nvGrpSpPr>
          <p:cNvPr id="533" name="Google Shape;533;p64"/>
          <p:cNvGrpSpPr/>
          <p:nvPr/>
        </p:nvGrpSpPr>
        <p:grpSpPr>
          <a:xfrm>
            <a:off x="5978865" y="857444"/>
            <a:ext cx="372300" cy="372300"/>
            <a:chOff x="6192365" y="1173617"/>
            <a:chExt cx="372300" cy="372300"/>
          </a:xfrm>
        </p:grpSpPr>
        <p:sp>
          <p:nvSpPr>
            <p:cNvPr id="534" name="Google Shape;534;p64"/>
            <p:cNvSpPr/>
            <p:nvPr/>
          </p:nvSpPr>
          <p:spPr>
            <a:xfrm>
              <a:off x="6192365" y="1173617"/>
              <a:ext cx="372300" cy="372300"/>
            </a:xfrm>
            <a:prstGeom prst="ellipse">
              <a:avLst/>
            </a:prstGeom>
            <a:solidFill>
              <a:srgbClr val="D6006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id="535" name="Google Shape;535;p64"/>
            <p:cNvPicPr preferRelativeResize="0"/>
            <p:nvPr/>
          </p:nvPicPr>
          <p:blipFill rotWithShape="1">
            <a:blip r:embed="rId6">
              <a:alphaModFix/>
            </a:blip>
            <a:srcRect b="2606" l="0" r="0" t="2606"/>
            <a:stretch/>
          </p:blipFill>
          <p:spPr>
            <a:xfrm>
              <a:off x="6282297" y="1255387"/>
              <a:ext cx="208800" cy="208800"/>
            </a:xfrm>
            <a:prstGeom prst="rect">
              <a:avLst/>
            </a:prstGeom>
            <a:noFill/>
            <a:ln>
              <a:noFill/>
            </a:ln>
          </p:spPr>
        </p:pic>
      </p:grpSp>
      <p:grpSp>
        <p:nvGrpSpPr>
          <p:cNvPr id="536" name="Google Shape;536;p64"/>
          <p:cNvGrpSpPr/>
          <p:nvPr/>
        </p:nvGrpSpPr>
        <p:grpSpPr>
          <a:xfrm>
            <a:off x="753603" y="1739554"/>
            <a:ext cx="372300" cy="372300"/>
            <a:chOff x="6166865" y="140342"/>
            <a:chExt cx="372300" cy="372300"/>
          </a:xfrm>
        </p:grpSpPr>
        <p:sp>
          <p:nvSpPr>
            <p:cNvPr id="537" name="Google Shape;537;p64"/>
            <p:cNvSpPr/>
            <p:nvPr/>
          </p:nvSpPr>
          <p:spPr>
            <a:xfrm>
              <a:off x="6166865" y="140342"/>
              <a:ext cx="372300" cy="372300"/>
            </a:xfrm>
            <a:prstGeom prst="ellipse">
              <a:avLst/>
            </a:prstGeom>
            <a:solidFill>
              <a:srgbClr val="0D395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id="538" name="Google Shape;538;p64"/>
            <p:cNvPicPr preferRelativeResize="0"/>
            <p:nvPr/>
          </p:nvPicPr>
          <p:blipFill rotWithShape="1">
            <a:blip r:embed="rId4">
              <a:alphaModFix/>
            </a:blip>
            <a:srcRect b="0" l="0" r="0" t="0"/>
            <a:stretch/>
          </p:blipFill>
          <p:spPr>
            <a:xfrm>
              <a:off x="6253825" y="222075"/>
              <a:ext cx="208800" cy="208800"/>
            </a:xfrm>
            <a:prstGeom prst="rect">
              <a:avLst/>
            </a:prstGeom>
            <a:noFill/>
            <a:ln>
              <a:noFill/>
            </a:ln>
          </p:spPr>
        </p:pic>
      </p:grpSp>
      <p:grpSp>
        <p:nvGrpSpPr>
          <p:cNvPr id="539" name="Google Shape;539;p64"/>
          <p:cNvGrpSpPr/>
          <p:nvPr/>
        </p:nvGrpSpPr>
        <p:grpSpPr>
          <a:xfrm>
            <a:off x="2615796" y="2614398"/>
            <a:ext cx="372300" cy="372300"/>
            <a:chOff x="6172071" y="582117"/>
            <a:chExt cx="372300" cy="372300"/>
          </a:xfrm>
        </p:grpSpPr>
        <p:sp>
          <p:nvSpPr>
            <p:cNvPr id="540" name="Google Shape;540;p64"/>
            <p:cNvSpPr/>
            <p:nvPr/>
          </p:nvSpPr>
          <p:spPr>
            <a:xfrm>
              <a:off x="6172071" y="582117"/>
              <a:ext cx="372300" cy="372300"/>
            </a:xfrm>
            <a:prstGeom prst="ellipse">
              <a:avLst/>
            </a:prstGeom>
            <a:solidFill>
              <a:srgbClr val="00969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id="541" name="Google Shape;541;p64"/>
            <p:cNvPicPr preferRelativeResize="0"/>
            <p:nvPr/>
          </p:nvPicPr>
          <p:blipFill rotWithShape="1">
            <a:blip r:embed="rId5">
              <a:alphaModFix/>
            </a:blip>
            <a:srcRect b="0" l="0" r="0" t="0"/>
            <a:stretch/>
          </p:blipFill>
          <p:spPr>
            <a:xfrm>
              <a:off x="6223138" y="633188"/>
              <a:ext cx="270177" cy="270177"/>
            </a:xfrm>
            <a:prstGeom prst="rect">
              <a:avLst/>
            </a:prstGeom>
            <a:noFill/>
            <a:ln>
              <a:noFill/>
            </a:ln>
          </p:spPr>
        </p:pic>
      </p:grpSp>
      <p:grpSp>
        <p:nvGrpSpPr>
          <p:cNvPr id="542" name="Google Shape;542;p64"/>
          <p:cNvGrpSpPr/>
          <p:nvPr/>
        </p:nvGrpSpPr>
        <p:grpSpPr>
          <a:xfrm>
            <a:off x="4349734" y="2614398"/>
            <a:ext cx="372300" cy="372300"/>
            <a:chOff x="6172071" y="582117"/>
            <a:chExt cx="372300" cy="372300"/>
          </a:xfrm>
        </p:grpSpPr>
        <p:sp>
          <p:nvSpPr>
            <p:cNvPr id="543" name="Google Shape;543;p64"/>
            <p:cNvSpPr/>
            <p:nvPr/>
          </p:nvSpPr>
          <p:spPr>
            <a:xfrm>
              <a:off x="6172071" y="582117"/>
              <a:ext cx="372300" cy="372300"/>
            </a:xfrm>
            <a:prstGeom prst="ellipse">
              <a:avLst/>
            </a:prstGeom>
            <a:solidFill>
              <a:srgbClr val="00969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id="544" name="Google Shape;544;p64"/>
            <p:cNvPicPr preferRelativeResize="0"/>
            <p:nvPr/>
          </p:nvPicPr>
          <p:blipFill rotWithShape="1">
            <a:blip r:embed="rId5">
              <a:alphaModFix/>
            </a:blip>
            <a:srcRect b="0" l="0" r="0" t="0"/>
            <a:stretch/>
          </p:blipFill>
          <p:spPr>
            <a:xfrm>
              <a:off x="6223138" y="633188"/>
              <a:ext cx="270177" cy="270177"/>
            </a:xfrm>
            <a:prstGeom prst="rect">
              <a:avLst/>
            </a:prstGeom>
            <a:noFill/>
            <a:ln>
              <a:noFill/>
            </a:ln>
          </p:spPr>
        </p:pic>
      </p:grpSp>
      <p:grpSp>
        <p:nvGrpSpPr>
          <p:cNvPr id="545" name="Google Shape;545;p64"/>
          <p:cNvGrpSpPr/>
          <p:nvPr/>
        </p:nvGrpSpPr>
        <p:grpSpPr>
          <a:xfrm>
            <a:off x="6144559" y="2614398"/>
            <a:ext cx="372300" cy="372300"/>
            <a:chOff x="6172071" y="582117"/>
            <a:chExt cx="372300" cy="372300"/>
          </a:xfrm>
        </p:grpSpPr>
        <p:sp>
          <p:nvSpPr>
            <p:cNvPr id="546" name="Google Shape;546;p64"/>
            <p:cNvSpPr/>
            <p:nvPr/>
          </p:nvSpPr>
          <p:spPr>
            <a:xfrm>
              <a:off x="6172071" y="582117"/>
              <a:ext cx="372300" cy="372300"/>
            </a:xfrm>
            <a:prstGeom prst="ellipse">
              <a:avLst/>
            </a:prstGeom>
            <a:solidFill>
              <a:srgbClr val="00969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id="547" name="Google Shape;547;p64"/>
            <p:cNvPicPr preferRelativeResize="0"/>
            <p:nvPr/>
          </p:nvPicPr>
          <p:blipFill rotWithShape="1">
            <a:blip r:embed="rId5">
              <a:alphaModFix/>
            </a:blip>
            <a:srcRect b="0" l="0" r="0" t="0"/>
            <a:stretch/>
          </p:blipFill>
          <p:spPr>
            <a:xfrm>
              <a:off x="6223138" y="633188"/>
              <a:ext cx="270177" cy="270177"/>
            </a:xfrm>
            <a:prstGeom prst="rect">
              <a:avLst/>
            </a:prstGeom>
            <a:noFill/>
            <a:ln>
              <a:noFill/>
            </a:ln>
          </p:spPr>
        </p:pic>
      </p:grpSp>
      <p:grpSp>
        <p:nvGrpSpPr>
          <p:cNvPr id="548" name="Google Shape;548;p64"/>
          <p:cNvGrpSpPr/>
          <p:nvPr/>
        </p:nvGrpSpPr>
        <p:grpSpPr>
          <a:xfrm>
            <a:off x="743708" y="2614380"/>
            <a:ext cx="372300" cy="372300"/>
            <a:chOff x="6172071" y="582117"/>
            <a:chExt cx="372300" cy="372300"/>
          </a:xfrm>
        </p:grpSpPr>
        <p:sp>
          <p:nvSpPr>
            <p:cNvPr id="549" name="Google Shape;549;p64"/>
            <p:cNvSpPr/>
            <p:nvPr/>
          </p:nvSpPr>
          <p:spPr>
            <a:xfrm>
              <a:off x="6172071" y="582117"/>
              <a:ext cx="372300" cy="372300"/>
            </a:xfrm>
            <a:prstGeom prst="ellipse">
              <a:avLst/>
            </a:prstGeom>
            <a:solidFill>
              <a:srgbClr val="00969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id="550" name="Google Shape;550;p64"/>
            <p:cNvPicPr preferRelativeResize="0"/>
            <p:nvPr/>
          </p:nvPicPr>
          <p:blipFill rotWithShape="1">
            <a:blip r:embed="rId5">
              <a:alphaModFix/>
            </a:blip>
            <a:srcRect b="0" l="0" r="0" t="0"/>
            <a:stretch/>
          </p:blipFill>
          <p:spPr>
            <a:xfrm>
              <a:off x="6223138" y="633188"/>
              <a:ext cx="270177" cy="270177"/>
            </a:xfrm>
            <a:prstGeom prst="rect">
              <a:avLst/>
            </a:prstGeom>
            <a:noFill/>
            <a:ln>
              <a:noFill/>
            </a:ln>
          </p:spPr>
        </p:pic>
      </p:grpSp>
      <p:grpSp>
        <p:nvGrpSpPr>
          <p:cNvPr id="551" name="Google Shape;551;p64"/>
          <p:cNvGrpSpPr/>
          <p:nvPr/>
        </p:nvGrpSpPr>
        <p:grpSpPr>
          <a:xfrm>
            <a:off x="7955759" y="2614398"/>
            <a:ext cx="372300" cy="372300"/>
            <a:chOff x="6172071" y="582117"/>
            <a:chExt cx="372300" cy="372300"/>
          </a:xfrm>
        </p:grpSpPr>
        <p:sp>
          <p:nvSpPr>
            <p:cNvPr id="552" name="Google Shape;552;p64"/>
            <p:cNvSpPr/>
            <p:nvPr/>
          </p:nvSpPr>
          <p:spPr>
            <a:xfrm>
              <a:off x="6172071" y="582117"/>
              <a:ext cx="372300" cy="372300"/>
            </a:xfrm>
            <a:prstGeom prst="ellipse">
              <a:avLst/>
            </a:prstGeom>
            <a:solidFill>
              <a:srgbClr val="00969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id="553" name="Google Shape;553;p64"/>
            <p:cNvPicPr preferRelativeResize="0"/>
            <p:nvPr/>
          </p:nvPicPr>
          <p:blipFill rotWithShape="1">
            <a:blip r:embed="rId5">
              <a:alphaModFix/>
            </a:blip>
            <a:srcRect b="0" l="0" r="0" t="0"/>
            <a:stretch/>
          </p:blipFill>
          <p:spPr>
            <a:xfrm>
              <a:off x="6223138" y="633188"/>
              <a:ext cx="270177" cy="270177"/>
            </a:xfrm>
            <a:prstGeom prst="rect">
              <a:avLst/>
            </a:prstGeom>
            <a:noFill/>
            <a:ln>
              <a:noFill/>
            </a:ln>
          </p:spPr>
        </p:pic>
      </p:grpSp>
      <p:grpSp>
        <p:nvGrpSpPr>
          <p:cNvPr id="554" name="Google Shape;554;p64"/>
          <p:cNvGrpSpPr/>
          <p:nvPr/>
        </p:nvGrpSpPr>
        <p:grpSpPr>
          <a:xfrm>
            <a:off x="4385852" y="3885373"/>
            <a:ext cx="372300" cy="372300"/>
            <a:chOff x="6192365" y="1098867"/>
            <a:chExt cx="372300" cy="372300"/>
          </a:xfrm>
        </p:grpSpPr>
        <p:sp>
          <p:nvSpPr>
            <p:cNvPr id="555" name="Google Shape;555;p64"/>
            <p:cNvSpPr/>
            <p:nvPr/>
          </p:nvSpPr>
          <p:spPr>
            <a:xfrm>
              <a:off x="6192365" y="1098867"/>
              <a:ext cx="372300" cy="372300"/>
            </a:xfrm>
            <a:prstGeom prst="ellipse">
              <a:avLst/>
            </a:prstGeom>
            <a:solidFill>
              <a:srgbClr val="D6006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id="556" name="Google Shape;556;p64"/>
            <p:cNvPicPr preferRelativeResize="0"/>
            <p:nvPr/>
          </p:nvPicPr>
          <p:blipFill rotWithShape="1">
            <a:blip r:embed="rId6">
              <a:alphaModFix/>
            </a:blip>
            <a:srcRect b="2606" l="0" r="0" t="2606"/>
            <a:stretch/>
          </p:blipFill>
          <p:spPr>
            <a:xfrm>
              <a:off x="6282297" y="1180612"/>
              <a:ext cx="208800" cy="208800"/>
            </a:xfrm>
            <a:prstGeom prst="rect">
              <a:avLst/>
            </a:prstGeom>
            <a:noFill/>
            <a:ln>
              <a:noFill/>
            </a:ln>
          </p:spPr>
        </p:pic>
      </p:grpSp>
      <p:grpSp>
        <p:nvGrpSpPr>
          <p:cNvPr id="557" name="Google Shape;557;p64"/>
          <p:cNvGrpSpPr/>
          <p:nvPr/>
        </p:nvGrpSpPr>
        <p:grpSpPr>
          <a:xfrm>
            <a:off x="7991828" y="3885373"/>
            <a:ext cx="372300" cy="372300"/>
            <a:chOff x="6192365" y="1098867"/>
            <a:chExt cx="372300" cy="372300"/>
          </a:xfrm>
        </p:grpSpPr>
        <p:sp>
          <p:nvSpPr>
            <p:cNvPr id="558" name="Google Shape;558;p64"/>
            <p:cNvSpPr/>
            <p:nvPr/>
          </p:nvSpPr>
          <p:spPr>
            <a:xfrm>
              <a:off x="6192365" y="1098867"/>
              <a:ext cx="372300" cy="372300"/>
            </a:xfrm>
            <a:prstGeom prst="ellipse">
              <a:avLst/>
            </a:prstGeom>
            <a:solidFill>
              <a:srgbClr val="D6006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id="559" name="Google Shape;559;p64"/>
            <p:cNvPicPr preferRelativeResize="0"/>
            <p:nvPr/>
          </p:nvPicPr>
          <p:blipFill rotWithShape="1">
            <a:blip r:embed="rId7">
              <a:alphaModFix/>
            </a:blip>
            <a:srcRect b="2606" l="0" r="0" t="2606"/>
            <a:stretch/>
          </p:blipFill>
          <p:spPr>
            <a:xfrm>
              <a:off x="6282297" y="1180612"/>
              <a:ext cx="208800" cy="208800"/>
            </a:xfrm>
            <a:prstGeom prst="rect">
              <a:avLst/>
            </a:prstGeom>
            <a:noFill/>
            <a:ln>
              <a:noFill/>
            </a:ln>
          </p:spPr>
        </p:pic>
      </p:grpSp>
      <p:grpSp>
        <p:nvGrpSpPr>
          <p:cNvPr id="560" name="Google Shape;560;p64"/>
          <p:cNvGrpSpPr/>
          <p:nvPr/>
        </p:nvGrpSpPr>
        <p:grpSpPr>
          <a:xfrm>
            <a:off x="779877" y="3885373"/>
            <a:ext cx="372300" cy="372300"/>
            <a:chOff x="6192365" y="1098867"/>
            <a:chExt cx="372300" cy="372300"/>
          </a:xfrm>
        </p:grpSpPr>
        <p:sp>
          <p:nvSpPr>
            <p:cNvPr id="561" name="Google Shape;561;p64"/>
            <p:cNvSpPr/>
            <p:nvPr/>
          </p:nvSpPr>
          <p:spPr>
            <a:xfrm>
              <a:off x="6192365" y="1098867"/>
              <a:ext cx="372300" cy="372300"/>
            </a:xfrm>
            <a:prstGeom prst="ellipse">
              <a:avLst/>
            </a:prstGeom>
            <a:solidFill>
              <a:srgbClr val="D6006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id="562" name="Google Shape;562;p64"/>
            <p:cNvPicPr preferRelativeResize="0"/>
            <p:nvPr/>
          </p:nvPicPr>
          <p:blipFill rotWithShape="1">
            <a:blip r:embed="rId6">
              <a:alphaModFix/>
            </a:blip>
            <a:srcRect b="2606" l="0" r="0" t="2606"/>
            <a:stretch/>
          </p:blipFill>
          <p:spPr>
            <a:xfrm>
              <a:off x="6282297" y="1180612"/>
              <a:ext cx="208800" cy="208800"/>
            </a:xfrm>
            <a:prstGeom prst="rect">
              <a:avLst/>
            </a:prstGeom>
            <a:noFill/>
            <a:ln>
              <a:noFill/>
            </a:ln>
          </p:spPr>
        </p:pic>
      </p:grpSp>
      <p:sp>
        <p:nvSpPr>
          <p:cNvPr id="563" name="Google Shape;563;p64"/>
          <p:cNvSpPr txBox="1"/>
          <p:nvPr/>
        </p:nvSpPr>
        <p:spPr>
          <a:xfrm>
            <a:off x="38075" y="4211950"/>
            <a:ext cx="1803000" cy="294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defRPr sz="1100">
                <a:solidFill>
                  <a:srgbClr val="013D5C"/>
                </a:solidFill>
                <a:latin typeface="Noto Sans"/>
                <a:ea typeface="Noto Sans"/>
                <a:cs typeface="Noto Sans"/>
                <a:sym typeface="Noto Sans"/>
              </a:defRPr>
            </a:pPr>
            <a:r>
              <a:t>Bienvenida y Presentaciones</a:t>
            </a:r>
            <a:endParaRPr sz="1100">
              <a:solidFill>
                <a:srgbClr val="013D5C"/>
              </a:solidFill>
              <a:latin typeface="Noto Sans"/>
              <a:ea typeface="Noto Sans"/>
              <a:cs typeface="Noto Sans"/>
              <a:sym typeface="Noto Sans"/>
            </a:endParaRPr>
          </a:p>
          <a:p>
            <a:pPr indent="0" lvl="0" marL="0" marR="0" rtl="0" algn="ctr">
              <a:lnSpc>
                <a:spcPct val="100000"/>
              </a:lnSpc>
              <a:spcBef>
                <a:spcPts val="0"/>
              </a:spcBef>
              <a:spcAft>
                <a:spcPts val="0"/>
              </a:spcAft>
              <a:buClr>
                <a:srgbClr val="000000"/>
              </a:buClr>
              <a:buSzPts val="1200"/>
              <a:buFont typeface="Arial"/>
              <a:buNone/>
              <a:defRPr sz="1100">
                <a:solidFill>
                  <a:srgbClr val="013D5C"/>
                </a:solidFill>
                <a:latin typeface="Noto Sans"/>
                <a:ea typeface="Noto Sans"/>
                <a:cs typeface="Noto Sans"/>
                <a:sym typeface="Noto Sans"/>
              </a:defRPr>
            </a:pPr>
            <a:r>
              <a:t>(10 min) </a:t>
            </a:r>
            <a:endParaRPr sz="1100">
              <a:solidFill>
                <a:srgbClr val="013D5C"/>
              </a:solidFill>
              <a:latin typeface="Noto Sans"/>
              <a:ea typeface="Noto Sans"/>
              <a:cs typeface="Noto Sans"/>
              <a:sym typeface="Noto Sans"/>
            </a:endParaRPr>
          </a:p>
        </p:txBody>
      </p:sp>
      <p:cxnSp>
        <p:nvCxnSpPr>
          <p:cNvPr id="564" name="Google Shape;564;p64"/>
          <p:cNvCxnSpPr/>
          <p:nvPr/>
        </p:nvCxnSpPr>
        <p:spPr>
          <a:xfrm>
            <a:off x="1841113" y="1565750"/>
            <a:ext cx="0" cy="3254100"/>
          </a:xfrm>
          <a:prstGeom prst="straightConnector1">
            <a:avLst/>
          </a:prstGeom>
          <a:noFill/>
          <a:ln cap="flat" cmpd="sng" w="9525">
            <a:solidFill>
              <a:schemeClr val="dk2"/>
            </a:solidFill>
            <a:prstDash val="solid"/>
            <a:round/>
            <a:headEnd len="med" w="med" type="none"/>
            <a:tailEnd len="med" w="med" type="none"/>
          </a:ln>
        </p:spPr>
      </p:cxnSp>
      <p:cxnSp>
        <p:nvCxnSpPr>
          <p:cNvPr id="565" name="Google Shape;565;p64"/>
          <p:cNvCxnSpPr/>
          <p:nvPr/>
        </p:nvCxnSpPr>
        <p:spPr>
          <a:xfrm flipH="1">
            <a:off x="3637525" y="1528325"/>
            <a:ext cx="4800" cy="3300000"/>
          </a:xfrm>
          <a:prstGeom prst="straightConnector1">
            <a:avLst/>
          </a:prstGeom>
          <a:noFill/>
          <a:ln cap="flat" cmpd="sng" w="9525">
            <a:solidFill>
              <a:schemeClr val="dk2"/>
            </a:solidFill>
            <a:prstDash val="solid"/>
            <a:round/>
            <a:headEnd len="med" w="med" type="none"/>
            <a:tailEnd len="med" w="med" type="none"/>
          </a:ln>
        </p:spPr>
      </p:cxnSp>
      <p:cxnSp>
        <p:nvCxnSpPr>
          <p:cNvPr id="566" name="Google Shape;566;p64"/>
          <p:cNvCxnSpPr/>
          <p:nvPr/>
        </p:nvCxnSpPr>
        <p:spPr>
          <a:xfrm>
            <a:off x="5443675" y="1461350"/>
            <a:ext cx="8700" cy="3358500"/>
          </a:xfrm>
          <a:prstGeom prst="straightConnector1">
            <a:avLst/>
          </a:prstGeom>
          <a:noFill/>
          <a:ln cap="flat" cmpd="sng" w="9525">
            <a:solidFill>
              <a:schemeClr val="dk2"/>
            </a:solidFill>
            <a:prstDash val="solid"/>
            <a:round/>
            <a:headEnd len="med" w="med" type="none"/>
            <a:tailEnd len="med" w="med" type="none"/>
          </a:ln>
        </p:spPr>
      </p:cxnSp>
      <p:cxnSp>
        <p:nvCxnSpPr>
          <p:cNvPr id="567" name="Google Shape;567;p64"/>
          <p:cNvCxnSpPr/>
          <p:nvPr/>
        </p:nvCxnSpPr>
        <p:spPr>
          <a:xfrm>
            <a:off x="7262338" y="1461350"/>
            <a:ext cx="8700" cy="33585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1" name="Shape 571"/>
        <p:cNvGrpSpPr/>
        <p:nvPr/>
      </p:nvGrpSpPr>
      <p:grpSpPr>
        <a:xfrm>
          <a:off x="0" y="0"/>
          <a:ext cx="0" cy="0"/>
          <a:chOff x="0" y="0"/>
          <a:chExt cx="0" cy="0"/>
        </a:xfrm>
      </p:grpSpPr>
      <p:sp>
        <p:nvSpPr>
          <p:cNvPr id="572" name="Google Shape;572;p65"/>
          <p:cNvSpPr/>
          <p:nvPr/>
        </p:nvSpPr>
        <p:spPr>
          <a:xfrm rot="-5400000">
            <a:off x="2712150" y="-2516600"/>
            <a:ext cx="506700" cy="5931000"/>
          </a:xfrm>
          <a:prstGeom prst="round2SameRect">
            <a:avLst>
              <a:gd fmla="val 0" name="adj1"/>
              <a:gd fmla="val 50000"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573" name="Google Shape;573;p65"/>
          <p:cNvSpPr txBox="1"/>
          <p:nvPr/>
        </p:nvSpPr>
        <p:spPr>
          <a:xfrm>
            <a:off x="57625" y="216761"/>
            <a:ext cx="62529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La Travesía del Facilitador</a:t>
            </a:r>
            <a:endParaRPr b="1" i="0" sz="1400" u="none" cap="none" strike="noStrike">
              <a:solidFill>
                <a:srgbClr val="000000"/>
              </a:solidFill>
            </a:endParaRPr>
          </a:p>
        </p:txBody>
      </p:sp>
      <p:sp>
        <p:nvSpPr>
          <p:cNvPr id="574" name="Google Shape;574;p65"/>
          <p:cNvSpPr/>
          <p:nvPr/>
        </p:nvSpPr>
        <p:spPr>
          <a:xfrm>
            <a:off x="38125" y="1461350"/>
            <a:ext cx="1803000" cy="208800"/>
          </a:xfrm>
          <a:prstGeom prst="rect">
            <a:avLst/>
          </a:prstGeom>
          <a:solidFill>
            <a:srgbClr val="113D5C"/>
          </a:solidFill>
          <a:ln cap="flat" cmpd="sng" w="9525">
            <a:solidFill>
              <a:srgbClr val="0C3F6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defRPr>
                <a:solidFill>
                  <a:schemeClr val="lt1"/>
                </a:solidFill>
              </a:defRPr>
            </a:pPr>
            <a:r>
              <a:rPr sz="1400">
                <a:latin typeface="Arial"/>
                <a:ea typeface="Arial"/>
                <a:cs typeface="Arial"/>
                <a:sym typeface="Arial"/>
              </a:rPr>
              <a:t>Día 1: </a:t>
            </a:r>
            <a:r>
              <a:t>¡Estás aquí!</a:t>
            </a:r>
            <a:endParaRPr b="0" i="0" sz="1400" u="none" cap="none" strike="noStrike">
              <a:solidFill>
                <a:schemeClr val="lt1"/>
              </a:solidFill>
              <a:latin typeface="Arial"/>
              <a:ea typeface="Arial"/>
              <a:cs typeface="Arial"/>
              <a:sym typeface="Arial"/>
            </a:endParaRPr>
          </a:p>
        </p:txBody>
      </p:sp>
      <p:sp>
        <p:nvSpPr>
          <p:cNvPr id="575" name="Google Shape;575;p65"/>
          <p:cNvSpPr/>
          <p:nvPr/>
        </p:nvSpPr>
        <p:spPr>
          <a:xfrm>
            <a:off x="1841113" y="1461350"/>
            <a:ext cx="1803000" cy="208800"/>
          </a:xfrm>
          <a:prstGeom prst="rect">
            <a:avLst/>
          </a:prstGeom>
          <a:solidFill>
            <a:schemeClr val="lt1"/>
          </a:solidFill>
          <a:ln cap="flat" cmpd="sng" w="9525">
            <a:solidFill>
              <a:srgbClr val="0C3F6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defRPr sz="1400">
                <a:solidFill>
                  <a:srgbClr val="0C3F62"/>
                </a:solidFill>
                <a:latin typeface="Arial"/>
                <a:ea typeface="Arial"/>
                <a:cs typeface="Arial"/>
                <a:sym typeface="Arial"/>
              </a:defRPr>
            </a:pPr>
            <a:r>
              <a:t>Día 2</a:t>
            </a:r>
            <a:endParaRPr b="0" i="0" sz="1400" u="none" cap="none" strike="noStrike">
              <a:solidFill>
                <a:srgbClr val="0C3F62"/>
              </a:solidFill>
              <a:latin typeface="Arial"/>
              <a:ea typeface="Arial"/>
              <a:cs typeface="Arial"/>
              <a:sym typeface="Arial"/>
            </a:endParaRPr>
          </a:p>
        </p:txBody>
      </p:sp>
      <p:sp>
        <p:nvSpPr>
          <p:cNvPr id="576" name="Google Shape;576;p65"/>
          <p:cNvSpPr/>
          <p:nvPr/>
        </p:nvSpPr>
        <p:spPr>
          <a:xfrm>
            <a:off x="3644113" y="1461350"/>
            <a:ext cx="1803000" cy="208800"/>
          </a:xfrm>
          <a:prstGeom prst="rect">
            <a:avLst/>
          </a:prstGeom>
          <a:solidFill>
            <a:srgbClr val="113D5C"/>
          </a:solidFill>
          <a:ln cap="flat" cmpd="sng" w="9525">
            <a:solidFill>
              <a:srgbClr val="0C3F6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defRPr sz="1400">
                <a:solidFill>
                  <a:schemeClr val="lt1"/>
                </a:solidFill>
                <a:latin typeface="Arial"/>
                <a:ea typeface="Arial"/>
                <a:cs typeface="Arial"/>
                <a:sym typeface="Arial"/>
              </a:defRPr>
            </a:pPr>
            <a:r>
              <a:t>Día 3</a:t>
            </a:r>
            <a:endParaRPr b="0" i="0" sz="1400" u="none" cap="none" strike="noStrike">
              <a:solidFill>
                <a:schemeClr val="lt1"/>
              </a:solidFill>
              <a:latin typeface="Arial"/>
              <a:ea typeface="Arial"/>
              <a:cs typeface="Arial"/>
              <a:sym typeface="Arial"/>
            </a:endParaRPr>
          </a:p>
        </p:txBody>
      </p:sp>
      <p:sp>
        <p:nvSpPr>
          <p:cNvPr id="577" name="Google Shape;577;p65"/>
          <p:cNvSpPr/>
          <p:nvPr/>
        </p:nvSpPr>
        <p:spPr>
          <a:xfrm>
            <a:off x="5447113" y="1461350"/>
            <a:ext cx="1803000" cy="208800"/>
          </a:xfrm>
          <a:prstGeom prst="rect">
            <a:avLst/>
          </a:prstGeom>
          <a:solidFill>
            <a:schemeClr val="lt1"/>
          </a:solidFill>
          <a:ln cap="flat" cmpd="sng" w="9525">
            <a:solidFill>
              <a:srgbClr val="0C3F6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defRPr sz="1400">
                <a:solidFill>
                  <a:srgbClr val="0C3F62"/>
                </a:solidFill>
                <a:latin typeface="Arial"/>
                <a:ea typeface="Arial"/>
                <a:cs typeface="Arial"/>
                <a:sym typeface="Arial"/>
              </a:defRPr>
            </a:pPr>
            <a:r>
              <a:t>Día 4</a:t>
            </a:r>
            <a:endParaRPr b="0" i="0" sz="1400" u="none" cap="none" strike="noStrike">
              <a:solidFill>
                <a:srgbClr val="0C3F62"/>
              </a:solidFill>
              <a:latin typeface="Arial"/>
              <a:ea typeface="Arial"/>
              <a:cs typeface="Arial"/>
              <a:sym typeface="Arial"/>
            </a:endParaRPr>
          </a:p>
        </p:txBody>
      </p:sp>
      <p:sp>
        <p:nvSpPr>
          <p:cNvPr id="578" name="Google Shape;578;p65"/>
          <p:cNvSpPr/>
          <p:nvPr/>
        </p:nvSpPr>
        <p:spPr>
          <a:xfrm>
            <a:off x="7250113" y="1461350"/>
            <a:ext cx="1803000" cy="208800"/>
          </a:xfrm>
          <a:prstGeom prst="rect">
            <a:avLst/>
          </a:prstGeom>
          <a:solidFill>
            <a:srgbClr val="113D5C"/>
          </a:solidFill>
          <a:ln cap="flat" cmpd="sng" w="9525">
            <a:solidFill>
              <a:srgbClr val="0C3F6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defRPr sz="1400">
                <a:solidFill>
                  <a:schemeClr val="lt1"/>
                </a:solidFill>
                <a:latin typeface="Arial"/>
                <a:ea typeface="Arial"/>
                <a:cs typeface="Arial"/>
                <a:sym typeface="Arial"/>
              </a:defRPr>
            </a:pPr>
            <a:r>
              <a:t>Día 5</a:t>
            </a:r>
            <a:endParaRPr b="0" i="0" sz="1400" u="none" cap="none" strike="noStrike">
              <a:solidFill>
                <a:schemeClr val="lt1"/>
              </a:solidFill>
              <a:latin typeface="Arial"/>
              <a:ea typeface="Arial"/>
              <a:cs typeface="Arial"/>
              <a:sym typeface="Arial"/>
            </a:endParaRPr>
          </a:p>
        </p:txBody>
      </p:sp>
      <p:pic>
        <p:nvPicPr>
          <p:cNvPr id="579" name="Google Shape;579;p65"/>
          <p:cNvPicPr preferRelativeResize="0"/>
          <p:nvPr/>
        </p:nvPicPr>
        <p:blipFill rotWithShape="1">
          <a:blip r:embed="rId3">
            <a:alphaModFix/>
          </a:blip>
          <a:srcRect b="0" l="0" r="0" t="0"/>
          <a:stretch/>
        </p:blipFill>
        <p:spPr>
          <a:xfrm>
            <a:off x="1840913" y="2642675"/>
            <a:ext cx="270175" cy="270175"/>
          </a:xfrm>
          <a:prstGeom prst="rect">
            <a:avLst/>
          </a:prstGeom>
          <a:noFill/>
          <a:ln>
            <a:noFill/>
          </a:ln>
        </p:spPr>
      </p:pic>
      <p:sp>
        <p:nvSpPr>
          <p:cNvPr id="580" name="Google Shape;580;p65"/>
          <p:cNvSpPr txBox="1"/>
          <p:nvPr/>
        </p:nvSpPr>
        <p:spPr>
          <a:xfrm>
            <a:off x="47900" y="2974613"/>
            <a:ext cx="1803000" cy="895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defRPr sz="1100">
                <a:solidFill>
                  <a:srgbClr val="013D5C"/>
                </a:solidFill>
                <a:latin typeface="Noto Sans"/>
                <a:ea typeface="Noto Sans"/>
                <a:cs typeface="Noto Sans"/>
                <a:sym typeface="Noto Sans"/>
              </a:defRPr>
            </a:pPr>
            <a:r>
              <a:rPr b="1"/>
              <a:t>Sesión 1: </a:t>
            </a:r>
            <a:r>
              <a:t>Pasar Tiempo Uno a Uno</a:t>
            </a:r>
            <a:endParaRPr sz="1100">
              <a:solidFill>
                <a:srgbClr val="013D5C"/>
              </a:solidFill>
              <a:latin typeface="Noto Sans"/>
              <a:ea typeface="Noto Sans"/>
              <a:cs typeface="Noto Sans"/>
              <a:sym typeface="Noto Sans"/>
            </a:endParaRPr>
          </a:p>
          <a:p>
            <a:pPr indent="0" lvl="0" marL="0" marR="0" rtl="0" algn="ctr">
              <a:lnSpc>
                <a:spcPct val="100000"/>
              </a:lnSpc>
              <a:spcBef>
                <a:spcPts val="0"/>
              </a:spcBef>
              <a:spcAft>
                <a:spcPts val="0"/>
              </a:spcAft>
              <a:buClr>
                <a:srgbClr val="000000"/>
              </a:buClr>
              <a:buSzPts val="1200"/>
              <a:buFont typeface="Arial"/>
              <a:buNone/>
              <a:defRPr sz="1100">
                <a:solidFill>
                  <a:srgbClr val="013D5C"/>
                </a:solidFill>
                <a:latin typeface="Noto Sans"/>
                <a:ea typeface="Noto Sans"/>
                <a:cs typeface="Noto Sans"/>
                <a:sym typeface="Noto Sans"/>
              </a:defRPr>
            </a:pPr>
            <a:r>
              <a:t>(5 min)</a:t>
            </a:r>
            <a:endParaRPr i="0" sz="1300" u="none" cap="none" strike="noStrike">
              <a:solidFill>
                <a:srgbClr val="000000"/>
              </a:solidFill>
              <a:latin typeface="Noto Sans"/>
              <a:ea typeface="Noto Sans"/>
              <a:cs typeface="Noto Sans"/>
              <a:sym typeface="Noto Sans"/>
            </a:endParaRPr>
          </a:p>
        </p:txBody>
      </p:sp>
      <p:sp>
        <p:nvSpPr>
          <p:cNvPr id="581" name="Google Shape;581;p65"/>
          <p:cNvSpPr txBox="1"/>
          <p:nvPr/>
        </p:nvSpPr>
        <p:spPr>
          <a:xfrm>
            <a:off x="1831200" y="2974613"/>
            <a:ext cx="1803000" cy="785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defRPr sz="1100">
                <a:solidFill>
                  <a:srgbClr val="013D5C"/>
                </a:solidFill>
                <a:latin typeface="Noto Sans"/>
                <a:ea typeface="Noto Sans"/>
                <a:cs typeface="Noto Sans"/>
                <a:sym typeface="Noto Sans"/>
              </a:defRPr>
            </a:pPr>
            <a:r>
              <a:rPr b="1"/>
              <a:t>Sesión 2: </a:t>
            </a:r>
            <a:r>
              <a:t>Dar Reconocimiento y Halagar </a:t>
            </a:r>
            <a:endParaRPr sz="1100">
              <a:solidFill>
                <a:srgbClr val="013D5C"/>
              </a:solidFill>
              <a:latin typeface="Noto Sans"/>
              <a:ea typeface="Noto Sans"/>
              <a:cs typeface="Noto Sans"/>
              <a:sym typeface="Noto Sans"/>
            </a:endParaRPr>
          </a:p>
          <a:p>
            <a:pPr indent="0" lvl="0" marL="0" marR="0" rtl="0" algn="ctr">
              <a:lnSpc>
                <a:spcPct val="100000"/>
              </a:lnSpc>
              <a:spcBef>
                <a:spcPts val="0"/>
              </a:spcBef>
              <a:spcAft>
                <a:spcPts val="0"/>
              </a:spcAft>
              <a:buClr>
                <a:srgbClr val="000000"/>
              </a:buClr>
              <a:buSzPts val="1200"/>
              <a:buFont typeface="Arial"/>
              <a:buNone/>
              <a:defRPr sz="1100">
                <a:solidFill>
                  <a:srgbClr val="013D5C"/>
                </a:solidFill>
                <a:latin typeface="Noto Sans"/>
                <a:ea typeface="Noto Sans"/>
                <a:cs typeface="Noto Sans"/>
                <a:sym typeface="Noto Sans"/>
              </a:defRPr>
            </a:pPr>
            <a:r>
              <a:t>(5 min)  </a:t>
            </a:r>
            <a:endParaRPr i="0" sz="1300" u="none" cap="none" strike="noStrike">
              <a:solidFill>
                <a:srgbClr val="000000"/>
              </a:solidFill>
              <a:latin typeface="Noto Sans"/>
              <a:ea typeface="Noto Sans"/>
              <a:cs typeface="Noto Sans"/>
              <a:sym typeface="Noto Sans"/>
            </a:endParaRPr>
          </a:p>
        </p:txBody>
      </p:sp>
      <p:sp>
        <p:nvSpPr>
          <p:cNvPr id="582" name="Google Shape;582;p65"/>
          <p:cNvSpPr txBox="1"/>
          <p:nvPr/>
        </p:nvSpPr>
        <p:spPr>
          <a:xfrm>
            <a:off x="3757288" y="2974613"/>
            <a:ext cx="1680000" cy="895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defRPr sz="1100">
                <a:solidFill>
                  <a:srgbClr val="013D5C"/>
                </a:solidFill>
                <a:latin typeface="Noto Sans"/>
                <a:ea typeface="Noto Sans"/>
                <a:cs typeface="Noto Sans"/>
                <a:sym typeface="Noto Sans"/>
              </a:defRPr>
            </a:pPr>
            <a:r>
              <a:rPr b="1"/>
              <a:t>Sesión 3: </a:t>
            </a:r>
            <a:r>
              <a:t>Crear una Rutina para el Tiempo Uno a Uno </a:t>
            </a:r>
            <a:endParaRPr sz="1100">
              <a:solidFill>
                <a:srgbClr val="013D5C"/>
              </a:solidFill>
              <a:latin typeface="Noto Sans"/>
              <a:ea typeface="Noto Sans"/>
              <a:cs typeface="Noto Sans"/>
              <a:sym typeface="Noto Sans"/>
            </a:endParaRPr>
          </a:p>
          <a:p>
            <a:pPr indent="0" lvl="0" marL="0" marR="0" rtl="0" algn="ctr">
              <a:lnSpc>
                <a:spcPct val="100000"/>
              </a:lnSpc>
              <a:spcBef>
                <a:spcPts val="0"/>
              </a:spcBef>
              <a:spcAft>
                <a:spcPts val="0"/>
              </a:spcAft>
              <a:buClr>
                <a:srgbClr val="000000"/>
              </a:buClr>
              <a:buSzPts val="1200"/>
              <a:buFont typeface="Arial"/>
              <a:buNone/>
              <a:defRPr sz="1100">
                <a:solidFill>
                  <a:srgbClr val="013D5C"/>
                </a:solidFill>
                <a:latin typeface="Noto Sans"/>
                <a:ea typeface="Noto Sans"/>
                <a:cs typeface="Noto Sans"/>
                <a:sym typeface="Noto Sans"/>
              </a:defRPr>
            </a:pPr>
            <a:r>
              <a:t>(5 min) </a:t>
            </a:r>
            <a:endParaRPr i="0" sz="1100" u="none" cap="none" strike="noStrike">
              <a:solidFill>
                <a:srgbClr val="013D5C"/>
              </a:solidFill>
              <a:latin typeface="Noto Sans"/>
              <a:ea typeface="Noto Sans"/>
              <a:cs typeface="Noto Sans"/>
              <a:sym typeface="Noto Sans"/>
            </a:endParaRPr>
          </a:p>
        </p:txBody>
      </p:sp>
      <p:sp>
        <p:nvSpPr>
          <p:cNvPr id="583" name="Google Shape;583;p65"/>
          <p:cNvSpPr txBox="1"/>
          <p:nvPr/>
        </p:nvSpPr>
        <p:spPr>
          <a:xfrm>
            <a:off x="5437263" y="2974613"/>
            <a:ext cx="1803000" cy="895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defRPr sz="1100">
                <a:solidFill>
                  <a:srgbClr val="013D5C"/>
                </a:solidFill>
                <a:latin typeface="Noto Sans"/>
                <a:ea typeface="Noto Sans"/>
                <a:cs typeface="Noto Sans"/>
                <a:sym typeface="Noto Sans"/>
              </a:defRPr>
            </a:pPr>
            <a:r>
              <a:rPr b="1"/>
              <a:t>Sesión 4: </a:t>
            </a:r>
            <a:r>
              <a:t>Identificar Emociones y Sentimientos durante el Tiempo Uno a Uno </a:t>
            </a:r>
            <a:endParaRPr sz="1100">
              <a:solidFill>
                <a:srgbClr val="013D5C"/>
              </a:solidFill>
              <a:latin typeface="Noto Sans"/>
              <a:ea typeface="Noto Sans"/>
              <a:cs typeface="Noto Sans"/>
              <a:sym typeface="Noto Sans"/>
            </a:endParaRPr>
          </a:p>
          <a:p>
            <a:pPr indent="0" lvl="0" marL="0" marR="0" rtl="0" algn="ctr">
              <a:lnSpc>
                <a:spcPct val="100000"/>
              </a:lnSpc>
              <a:spcBef>
                <a:spcPts val="0"/>
              </a:spcBef>
              <a:spcAft>
                <a:spcPts val="0"/>
              </a:spcAft>
              <a:buClr>
                <a:srgbClr val="000000"/>
              </a:buClr>
              <a:buSzPts val="1200"/>
              <a:buFont typeface="Arial"/>
              <a:buNone/>
              <a:defRPr sz="1100">
                <a:solidFill>
                  <a:srgbClr val="013D5C"/>
                </a:solidFill>
                <a:latin typeface="Noto Sans"/>
                <a:ea typeface="Noto Sans"/>
                <a:cs typeface="Noto Sans"/>
                <a:sym typeface="Noto Sans"/>
              </a:defRPr>
            </a:pPr>
            <a:r>
              <a:t>(5 min)</a:t>
            </a:r>
            <a:endParaRPr i="0" sz="1300" u="none" cap="none" strike="noStrike">
              <a:solidFill>
                <a:srgbClr val="000000"/>
              </a:solidFill>
              <a:latin typeface="Noto Sans"/>
              <a:ea typeface="Noto Sans"/>
              <a:cs typeface="Noto Sans"/>
              <a:sym typeface="Noto Sans"/>
            </a:endParaRPr>
          </a:p>
        </p:txBody>
      </p:sp>
      <p:sp>
        <p:nvSpPr>
          <p:cNvPr id="584" name="Google Shape;584;p65"/>
          <p:cNvSpPr txBox="1"/>
          <p:nvPr/>
        </p:nvSpPr>
        <p:spPr>
          <a:xfrm>
            <a:off x="7293100" y="2974613"/>
            <a:ext cx="1803000" cy="895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defRPr sz="1100">
                <a:solidFill>
                  <a:srgbClr val="013D5C"/>
                </a:solidFill>
                <a:latin typeface="Noto Sans"/>
                <a:ea typeface="Noto Sans"/>
                <a:cs typeface="Noto Sans"/>
                <a:sym typeface="Noto Sans"/>
              </a:defRPr>
            </a:pPr>
            <a:r>
              <a:rPr b="1"/>
              <a:t>Sesión 5: </a:t>
            </a:r>
            <a:r>
              <a:t>Mantener la Calma Cuando Haya Estrés</a:t>
            </a:r>
            <a:endParaRPr sz="1100">
              <a:solidFill>
                <a:srgbClr val="013D5C"/>
              </a:solidFill>
              <a:latin typeface="Noto Sans"/>
              <a:ea typeface="Noto Sans"/>
              <a:cs typeface="Noto Sans"/>
              <a:sym typeface="Noto Sans"/>
            </a:endParaRPr>
          </a:p>
          <a:p>
            <a:pPr indent="0" lvl="0" marL="0" marR="0" rtl="0" algn="ctr">
              <a:lnSpc>
                <a:spcPct val="100000"/>
              </a:lnSpc>
              <a:spcBef>
                <a:spcPts val="0"/>
              </a:spcBef>
              <a:spcAft>
                <a:spcPts val="0"/>
              </a:spcAft>
              <a:buClr>
                <a:srgbClr val="000000"/>
              </a:buClr>
              <a:buSzPts val="1200"/>
              <a:buFont typeface="Arial"/>
              <a:buNone/>
              <a:defRPr sz="1100">
                <a:solidFill>
                  <a:srgbClr val="013D5C"/>
                </a:solidFill>
                <a:latin typeface="Noto Sans"/>
                <a:ea typeface="Noto Sans"/>
                <a:cs typeface="Noto Sans"/>
                <a:sym typeface="Noto Sans"/>
              </a:defRPr>
            </a:pPr>
            <a:r>
              <a:t>(5 min) </a:t>
            </a:r>
            <a:endParaRPr sz="1100">
              <a:solidFill>
                <a:srgbClr val="013D5C"/>
              </a:solidFill>
              <a:latin typeface="Noto Sans"/>
              <a:ea typeface="Noto Sans"/>
              <a:cs typeface="Noto Sans"/>
              <a:sym typeface="Noto Sans"/>
            </a:endParaRPr>
          </a:p>
        </p:txBody>
      </p:sp>
      <p:sp>
        <p:nvSpPr>
          <p:cNvPr id="585" name="Google Shape;585;p65"/>
          <p:cNvSpPr txBox="1"/>
          <p:nvPr/>
        </p:nvSpPr>
        <p:spPr>
          <a:xfrm>
            <a:off x="7230675" y="4211950"/>
            <a:ext cx="1803000" cy="294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defRPr sz="1100">
                <a:solidFill>
                  <a:srgbClr val="013D5C"/>
                </a:solidFill>
                <a:latin typeface="Noto Sans"/>
                <a:ea typeface="Noto Sans"/>
                <a:cs typeface="Noto Sans"/>
                <a:sym typeface="Noto Sans"/>
              </a:defRPr>
            </a:pPr>
            <a:r>
              <a:t>Discusión de Cierre</a:t>
            </a:r>
            <a:endParaRPr sz="1100">
              <a:solidFill>
                <a:srgbClr val="013D5C"/>
              </a:solidFill>
              <a:latin typeface="Noto Sans"/>
              <a:ea typeface="Noto Sans"/>
              <a:cs typeface="Noto Sans"/>
              <a:sym typeface="Noto Sans"/>
            </a:endParaRPr>
          </a:p>
          <a:p>
            <a:pPr indent="0" lvl="0" marL="0" marR="0" rtl="0" algn="ctr">
              <a:lnSpc>
                <a:spcPct val="100000"/>
              </a:lnSpc>
              <a:spcBef>
                <a:spcPts val="0"/>
              </a:spcBef>
              <a:spcAft>
                <a:spcPts val="0"/>
              </a:spcAft>
              <a:buClr>
                <a:srgbClr val="000000"/>
              </a:buClr>
              <a:buSzPts val="1200"/>
              <a:buFont typeface="Arial"/>
              <a:buNone/>
              <a:defRPr sz="1100">
                <a:solidFill>
                  <a:srgbClr val="013D5C"/>
                </a:solidFill>
                <a:latin typeface="Noto Sans"/>
                <a:ea typeface="Noto Sans"/>
                <a:cs typeface="Noto Sans"/>
                <a:sym typeface="Noto Sans"/>
              </a:defRPr>
            </a:pPr>
            <a:r>
              <a:t>(5 min)</a:t>
            </a:r>
            <a:endParaRPr i="0" sz="1100" u="none" cap="none" strike="noStrike">
              <a:solidFill>
                <a:srgbClr val="013D5C"/>
              </a:solidFill>
              <a:latin typeface="Noto Sans"/>
              <a:ea typeface="Noto Sans"/>
              <a:cs typeface="Noto Sans"/>
              <a:sym typeface="Noto Sans"/>
            </a:endParaRPr>
          </a:p>
        </p:txBody>
      </p:sp>
      <p:sp>
        <p:nvSpPr>
          <p:cNvPr id="586" name="Google Shape;586;p65"/>
          <p:cNvSpPr txBox="1"/>
          <p:nvPr/>
        </p:nvSpPr>
        <p:spPr>
          <a:xfrm>
            <a:off x="3624575" y="4211950"/>
            <a:ext cx="1803000" cy="294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defRPr sz="1100">
                <a:solidFill>
                  <a:srgbClr val="013D5C"/>
                </a:solidFill>
                <a:latin typeface="Noto Sans"/>
                <a:ea typeface="Noto Sans"/>
                <a:cs typeface="Noto Sans"/>
                <a:sym typeface="Noto Sans"/>
              </a:defRPr>
            </a:pPr>
            <a:r>
              <a:t>Discusión sobre el Diálogo Interno (15 min) </a:t>
            </a:r>
            <a:endParaRPr i="0" sz="1300" u="none" cap="none" strike="noStrike">
              <a:solidFill>
                <a:srgbClr val="000000"/>
              </a:solidFill>
              <a:latin typeface="Noto Sans"/>
              <a:ea typeface="Noto Sans"/>
              <a:cs typeface="Noto Sans"/>
              <a:sym typeface="Noto Sans"/>
            </a:endParaRPr>
          </a:p>
        </p:txBody>
      </p:sp>
      <p:sp>
        <p:nvSpPr>
          <p:cNvPr id="587" name="Google Shape;587;p65"/>
          <p:cNvSpPr txBox="1"/>
          <p:nvPr/>
        </p:nvSpPr>
        <p:spPr>
          <a:xfrm>
            <a:off x="67525" y="2111850"/>
            <a:ext cx="1773600" cy="592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defRPr sz="1100">
                <a:solidFill>
                  <a:srgbClr val="013D5C"/>
                </a:solidFill>
                <a:latin typeface="Noto Sans"/>
                <a:ea typeface="Noto Sans"/>
                <a:cs typeface="Noto Sans"/>
                <a:sym typeface="Noto Sans"/>
              </a:defRPr>
            </a:pPr>
            <a:r>
              <a:t>Sesión de Integración </a:t>
            </a:r>
            <a:endParaRPr sz="1100">
              <a:solidFill>
                <a:srgbClr val="013D5C"/>
              </a:solidFill>
              <a:latin typeface="Noto Sans"/>
              <a:ea typeface="Noto Sans"/>
              <a:cs typeface="Noto Sans"/>
              <a:sym typeface="Noto Sans"/>
            </a:endParaRPr>
          </a:p>
          <a:p>
            <a:pPr indent="0" lvl="0" marL="0" marR="0" rtl="0" algn="ctr">
              <a:lnSpc>
                <a:spcPct val="100000"/>
              </a:lnSpc>
              <a:spcBef>
                <a:spcPts val="0"/>
              </a:spcBef>
              <a:spcAft>
                <a:spcPts val="0"/>
              </a:spcAft>
              <a:buClr>
                <a:srgbClr val="000000"/>
              </a:buClr>
              <a:buSzPts val="1200"/>
              <a:buFont typeface="Arial"/>
              <a:buNone/>
              <a:defRPr sz="1100">
                <a:solidFill>
                  <a:srgbClr val="013D5C"/>
                </a:solidFill>
                <a:latin typeface="Noto Sans"/>
                <a:ea typeface="Noto Sans"/>
                <a:cs typeface="Noto Sans"/>
                <a:sym typeface="Noto Sans"/>
              </a:defRPr>
            </a:pPr>
            <a:r>
              <a:t>(2 horas)</a:t>
            </a:r>
            <a:endParaRPr i="0" sz="1300" u="none" cap="none" strike="noStrike">
              <a:solidFill>
                <a:srgbClr val="000000"/>
              </a:solidFill>
              <a:latin typeface="Noto Sans"/>
              <a:ea typeface="Noto Sans"/>
              <a:cs typeface="Noto Sans"/>
              <a:sym typeface="Noto Sans"/>
            </a:endParaRPr>
          </a:p>
        </p:txBody>
      </p:sp>
      <p:sp>
        <p:nvSpPr>
          <p:cNvPr id="588" name="Google Shape;588;p65"/>
          <p:cNvSpPr txBox="1"/>
          <p:nvPr/>
        </p:nvSpPr>
        <p:spPr>
          <a:xfrm>
            <a:off x="676100" y="857444"/>
            <a:ext cx="2359800" cy="372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defRPr sz="1200">
                <a:solidFill>
                  <a:schemeClr val="accent5"/>
                </a:solidFill>
              </a:defRPr>
            </a:pPr>
            <a:r>
              <a:t>Sesión </a:t>
            </a:r>
            <a:r>
              <a:rPr>
                <a:latin typeface="Arial"/>
                <a:ea typeface="Arial"/>
                <a:cs typeface="Arial"/>
                <a:sym typeface="Arial"/>
              </a:rPr>
              <a:t>Presencial</a:t>
            </a:r>
            <a:r>
              <a:t> </a:t>
            </a:r>
            <a:endParaRPr b="0" i="0" sz="1400" u="none" cap="none" strike="noStrike">
              <a:solidFill>
                <a:schemeClr val="accent5"/>
              </a:solidFill>
              <a:latin typeface="Arial"/>
              <a:ea typeface="Arial"/>
              <a:cs typeface="Arial"/>
              <a:sym typeface="Arial"/>
            </a:endParaRPr>
          </a:p>
        </p:txBody>
      </p:sp>
      <p:sp>
        <p:nvSpPr>
          <p:cNvPr id="589" name="Google Shape;589;p65"/>
          <p:cNvSpPr txBox="1"/>
          <p:nvPr/>
        </p:nvSpPr>
        <p:spPr>
          <a:xfrm>
            <a:off x="3453775" y="785444"/>
            <a:ext cx="1946700" cy="516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defRPr sz="1200">
                <a:solidFill>
                  <a:srgbClr val="013D5C"/>
                </a:solidFill>
              </a:defRPr>
            </a:pPr>
            <a:r>
              <a:t>Sesiones en el Chatbot de Crianza con Conciencia+</a:t>
            </a:r>
            <a:endParaRPr i="0" sz="1400" u="none" cap="none" strike="noStrike">
              <a:solidFill>
                <a:srgbClr val="000000"/>
              </a:solidFill>
            </a:endParaRPr>
          </a:p>
        </p:txBody>
      </p:sp>
      <p:sp>
        <p:nvSpPr>
          <p:cNvPr id="590" name="Google Shape;590;p65"/>
          <p:cNvSpPr txBox="1"/>
          <p:nvPr/>
        </p:nvSpPr>
        <p:spPr>
          <a:xfrm>
            <a:off x="6371250" y="695444"/>
            <a:ext cx="1946700" cy="696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defRPr sz="1200">
                <a:solidFill>
                  <a:srgbClr val="013D5C"/>
                </a:solidFill>
              </a:defRPr>
            </a:pPr>
            <a:r>
              <a:t>Discusión en el Grupo de Apoyo de WhatsApp moderado por el Facilitador</a:t>
            </a:r>
            <a:endParaRPr b="0" i="0" sz="1400" u="none" cap="none" strike="noStrike">
              <a:solidFill>
                <a:srgbClr val="000000"/>
              </a:solidFill>
              <a:latin typeface="Arial"/>
              <a:ea typeface="Arial"/>
              <a:cs typeface="Arial"/>
              <a:sym typeface="Arial"/>
            </a:endParaRPr>
          </a:p>
        </p:txBody>
      </p:sp>
      <p:grpSp>
        <p:nvGrpSpPr>
          <p:cNvPr id="591" name="Google Shape;591;p65"/>
          <p:cNvGrpSpPr/>
          <p:nvPr/>
        </p:nvGrpSpPr>
        <p:grpSpPr>
          <a:xfrm>
            <a:off x="258215" y="857444"/>
            <a:ext cx="372300" cy="372300"/>
            <a:chOff x="6166865" y="140342"/>
            <a:chExt cx="372300" cy="372300"/>
          </a:xfrm>
        </p:grpSpPr>
        <p:sp>
          <p:nvSpPr>
            <p:cNvPr id="592" name="Google Shape;592;p65"/>
            <p:cNvSpPr/>
            <p:nvPr/>
          </p:nvSpPr>
          <p:spPr>
            <a:xfrm>
              <a:off x="6166865" y="140342"/>
              <a:ext cx="372300" cy="372300"/>
            </a:xfrm>
            <a:prstGeom prst="ellipse">
              <a:avLst/>
            </a:prstGeom>
            <a:solidFill>
              <a:srgbClr val="0D395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id="593" name="Google Shape;593;p65"/>
            <p:cNvPicPr preferRelativeResize="0"/>
            <p:nvPr/>
          </p:nvPicPr>
          <p:blipFill rotWithShape="1">
            <a:blip r:embed="rId4">
              <a:alphaModFix/>
            </a:blip>
            <a:srcRect b="0" l="0" r="0" t="0"/>
            <a:stretch/>
          </p:blipFill>
          <p:spPr>
            <a:xfrm>
              <a:off x="6253825" y="222075"/>
              <a:ext cx="208800" cy="208800"/>
            </a:xfrm>
            <a:prstGeom prst="rect">
              <a:avLst/>
            </a:prstGeom>
            <a:noFill/>
            <a:ln>
              <a:noFill/>
            </a:ln>
          </p:spPr>
        </p:pic>
      </p:grpSp>
      <p:grpSp>
        <p:nvGrpSpPr>
          <p:cNvPr id="594" name="Google Shape;594;p65"/>
          <p:cNvGrpSpPr/>
          <p:nvPr/>
        </p:nvGrpSpPr>
        <p:grpSpPr>
          <a:xfrm>
            <a:off x="3035896" y="857444"/>
            <a:ext cx="372300" cy="372300"/>
            <a:chOff x="6172071" y="582117"/>
            <a:chExt cx="372300" cy="372300"/>
          </a:xfrm>
        </p:grpSpPr>
        <p:sp>
          <p:nvSpPr>
            <p:cNvPr id="595" name="Google Shape;595;p65"/>
            <p:cNvSpPr/>
            <p:nvPr/>
          </p:nvSpPr>
          <p:spPr>
            <a:xfrm>
              <a:off x="6172071" y="582117"/>
              <a:ext cx="372300" cy="372300"/>
            </a:xfrm>
            <a:prstGeom prst="ellipse">
              <a:avLst/>
            </a:prstGeom>
            <a:solidFill>
              <a:srgbClr val="00969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id="596" name="Google Shape;596;p65"/>
            <p:cNvPicPr preferRelativeResize="0"/>
            <p:nvPr/>
          </p:nvPicPr>
          <p:blipFill rotWithShape="1">
            <a:blip r:embed="rId5">
              <a:alphaModFix/>
            </a:blip>
            <a:srcRect b="0" l="0" r="0" t="0"/>
            <a:stretch/>
          </p:blipFill>
          <p:spPr>
            <a:xfrm>
              <a:off x="6223138" y="633188"/>
              <a:ext cx="270177" cy="270177"/>
            </a:xfrm>
            <a:prstGeom prst="rect">
              <a:avLst/>
            </a:prstGeom>
            <a:noFill/>
            <a:ln>
              <a:noFill/>
            </a:ln>
          </p:spPr>
        </p:pic>
      </p:grpSp>
      <p:grpSp>
        <p:nvGrpSpPr>
          <p:cNvPr id="597" name="Google Shape;597;p65"/>
          <p:cNvGrpSpPr/>
          <p:nvPr/>
        </p:nvGrpSpPr>
        <p:grpSpPr>
          <a:xfrm>
            <a:off x="5978865" y="857444"/>
            <a:ext cx="372300" cy="372300"/>
            <a:chOff x="6192365" y="1173617"/>
            <a:chExt cx="372300" cy="372300"/>
          </a:xfrm>
        </p:grpSpPr>
        <p:sp>
          <p:nvSpPr>
            <p:cNvPr id="598" name="Google Shape;598;p65"/>
            <p:cNvSpPr/>
            <p:nvPr/>
          </p:nvSpPr>
          <p:spPr>
            <a:xfrm>
              <a:off x="6192365" y="1173617"/>
              <a:ext cx="372300" cy="372300"/>
            </a:xfrm>
            <a:prstGeom prst="ellipse">
              <a:avLst/>
            </a:prstGeom>
            <a:solidFill>
              <a:srgbClr val="D6006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id="599" name="Google Shape;599;p65"/>
            <p:cNvPicPr preferRelativeResize="0"/>
            <p:nvPr/>
          </p:nvPicPr>
          <p:blipFill rotWithShape="1">
            <a:blip r:embed="rId6">
              <a:alphaModFix/>
            </a:blip>
            <a:srcRect b="2606" l="0" r="0" t="2606"/>
            <a:stretch/>
          </p:blipFill>
          <p:spPr>
            <a:xfrm>
              <a:off x="6282297" y="1255387"/>
              <a:ext cx="208800" cy="208800"/>
            </a:xfrm>
            <a:prstGeom prst="rect">
              <a:avLst/>
            </a:prstGeom>
            <a:noFill/>
            <a:ln>
              <a:noFill/>
            </a:ln>
          </p:spPr>
        </p:pic>
      </p:grpSp>
      <p:grpSp>
        <p:nvGrpSpPr>
          <p:cNvPr id="600" name="Google Shape;600;p65"/>
          <p:cNvGrpSpPr/>
          <p:nvPr/>
        </p:nvGrpSpPr>
        <p:grpSpPr>
          <a:xfrm>
            <a:off x="753603" y="1739554"/>
            <a:ext cx="372300" cy="372300"/>
            <a:chOff x="6166865" y="140342"/>
            <a:chExt cx="372300" cy="372300"/>
          </a:xfrm>
        </p:grpSpPr>
        <p:sp>
          <p:nvSpPr>
            <p:cNvPr id="601" name="Google Shape;601;p65"/>
            <p:cNvSpPr/>
            <p:nvPr/>
          </p:nvSpPr>
          <p:spPr>
            <a:xfrm>
              <a:off x="6166865" y="140342"/>
              <a:ext cx="372300" cy="372300"/>
            </a:xfrm>
            <a:prstGeom prst="ellipse">
              <a:avLst/>
            </a:prstGeom>
            <a:solidFill>
              <a:srgbClr val="0D395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id="602" name="Google Shape;602;p65"/>
            <p:cNvPicPr preferRelativeResize="0"/>
            <p:nvPr/>
          </p:nvPicPr>
          <p:blipFill rotWithShape="1">
            <a:blip r:embed="rId4">
              <a:alphaModFix/>
            </a:blip>
            <a:srcRect b="0" l="0" r="0" t="0"/>
            <a:stretch/>
          </p:blipFill>
          <p:spPr>
            <a:xfrm>
              <a:off x="6253825" y="222075"/>
              <a:ext cx="208800" cy="208800"/>
            </a:xfrm>
            <a:prstGeom prst="rect">
              <a:avLst/>
            </a:prstGeom>
            <a:noFill/>
            <a:ln>
              <a:noFill/>
            </a:ln>
          </p:spPr>
        </p:pic>
      </p:grpSp>
      <p:grpSp>
        <p:nvGrpSpPr>
          <p:cNvPr id="603" name="Google Shape;603;p65"/>
          <p:cNvGrpSpPr/>
          <p:nvPr/>
        </p:nvGrpSpPr>
        <p:grpSpPr>
          <a:xfrm>
            <a:off x="2615796" y="2614398"/>
            <a:ext cx="372300" cy="372300"/>
            <a:chOff x="6172071" y="582117"/>
            <a:chExt cx="372300" cy="372300"/>
          </a:xfrm>
        </p:grpSpPr>
        <p:sp>
          <p:nvSpPr>
            <p:cNvPr id="604" name="Google Shape;604;p65"/>
            <p:cNvSpPr/>
            <p:nvPr/>
          </p:nvSpPr>
          <p:spPr>
            <a:xfrm>
              <a:off x="6172071" y="582117"/>
              <a:ext cx="372300" cy="372300"/>
            </a:xfrm>
            <a:prstGeom prst="ellipse">
              <a:avLst/>
            </a:prstGeom>
            <a:solidFill>
              <a:srgbClr val="00969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id="605" name="Google Shape;605;p65"/>
            <p:cNvPicPr preferRelativeResize="0"/>
            <p:nvPr/>
          </p:nvPicPr>
          <p:blipFill rotWithShape="1">
            <a:blip r:embed="rId5">
              <a:alphaModFix/>
            </a:blip>
            <a:srcRect b="0" l="0" r="0" t="0"/>
            <a:stretch/>
          </p:blipFill>
          <p:spPr>
            <a:xfrm>
              <a:off x="6223138" y="633188"/>
              <a:ext cx="270177" cy="270177"/>
            </a:xfrm>
            <a:prstGeom prst="rect">
              <a:avLst/>
            </a:prstGeom>
            <a:noFill/>
            <a:ln>
              <a:noFill/>
            </a:ln>
          </p:spPr>
        </p:pic>
      </p:grpSp>
      <p:grpSp>
        <p:nvGrpSpPr>
          <p:cNvPr id="606" name="Google Shape;606;p65"/>
          <p:cNvGrpSpPr/>
          <p:nvPr/>
        </p:nvGrpSpPr>
        <p:grpSpPr>
          <a:xfrm>
            <a:off x="4349734" y="2614398"/>
            <a:ext cx="372300" cy="372300"/>
            <a:chOff x="6172071" y="582117"/>
            <a:chExt cx="372300" cy="372300"/>
          </a:xfrm>
        </p:grpSpPr>
        <p:sp>
          <p:nvSpPr>
            <p:cNvPr id="607" name="Google Shape;607;p65"/>
            <p:cNvSpPr/>
            <p:nvPr/>
          </p:nvSpPr>
          <p:spPr>
            <a:xfrm>
              <a:off x="6172071" y="582117"/>
              <a:ext cx="372300" cy="372300"/>
            </a:xfrm>
            <a:prstGeom prst="ellipse">
              <a:avLst/>
            </a:prstGeom>
            <a:solidFill>
              <a:srgbClr val="00969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id="608" name="Google Shape;608;p65"/>
            <p:cNvPicPr preferRelativeResize="0"/>
            <p:nvPr/>
          </p:nvPicPr>
          <p:blipFill rotWithShape="1">
            <a:blip r:embed="rId5">
              <a:alphaModFix/>
            </a:blip>
            <a:srcRect b="0" l="0" r="0" t="0"/>
            <a:stretch/>
          </p:blipFill>
          <p:spPr>
            <a:xfrm>
              <a:off x="6223138" y="633188"/>
              <a:ext cx="270177" cy="270177"/>
            </a:xfrm>
            <a:prstGeom prst="rect">
              <a:avLst/>
            </a:prstGeom>
            <a:noFill/>
            <a:ln>
              <a:noFill/>
            </a:ln>
          </p:spPr>
        </p:pic>
      </p:grpSp>
      <p:grpSp>
        <p:nvGrpSpPr>
          <p:cNvPr id="609" name="Google Shape;609;p65"/>
          <p:cNvGrpSpPr/>
          <p:nvPr/>
        </p:nvGrpSpPr>
        <p:grpSpPr>
          <a:xfrm>
            <a:off x="6144559" y="2614398"/>
            <a:ext cx="372300" cy="372300"/>
            <a:chOff x="6172071" y="582117"/>
            <a:chExt cx="372300" cy="372300"/>
          </a:xfrm>
        </p:grpSpPr>
        <p:sp>
          <p:nvSpPr>
            <p:cNvPr id="610" name="Google Shape;610;p65"/>
            <p:cNvSpPr/>
            <p:nvPr/>
          </p:nvSpPr>
          <p:spPr>
            <a:xfrm>
              <a:off x="6172071" y="582117"/>
              <a:ext cx="372300" cy="372300"/>
            </a:xfrm>
            <a:prstGeom prst="ellipse">
              <a:avLst/>
            </a:prstGeom>
            <a:solidFill>
              <a:srgbClr val="00969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id="611" name="Google Shape;611;p65"/>
            <p:cNvPicPr preferRelativeResize="0"/>
            <p:nvPr/>
          </p:nvPicPr>
          <p:blipFill rotWithShape="1">
            <a:blip r:embed="rId5">
              <a:alphaModFix/>
            </a:blip>
            <a:srcRect b="0" l="0" r="0" t="0"/>
            <a:stretch/>
          </p:blipFill>
          <p:spPr>
            <a:xfrm>
              <a:off x="6223138" y="633188"/>
              <a:ext cx="270177" cy="270177"/>
            </a:xfrm>
            <a:prstGeom prst="rect">
              <a:avLst/>
            </a:prstGeom>
            <a:noFill/>
            <a:ln>
              <a:noFill/>
            </a:ln>
          </p:spPr>
        </p:pic>
      </p:grpSp>
      <p:grpSp>
        <p:nvGrpSpPr>
          <p:cNvPr id="612" name="Google Shape;612;p65"/>
          <p:cNvGrpSpPr/>
          <p:nvPr/>
        </p:nvGrpSpPr>
        <p:grpSpPr>
          <a:xfrm>
            <a:off x="743708" y="2614380"/>
            <a:ext cx="372300" cy="372300"/>
            <a:chOff x="6172071" y="582117"/>
            <a:chExt cx="372300" cy="372300"/>
          </a:xfrm>
        </p:grpSpPr>
        <p:sp>
          <p:nvSpPr>
            <p:cNvPr id="613" name="Google Shape;613;p65"/>
            <p:cNvSpPr/>
            <p:nvPr/>
          </p:nvSpPr>
          <p:spPr>
            <a:xfrm>
              <a:off x="6172071" y="582117"/>
              <a:ext cx="372300" cy="372300"/>
            </a:xfrm>
            <a:prstGeom prst="ellipse">
              <a:avLst/>
            </a:prstGeom>
            <a:solidFill>
              <a:srgbClr val="00969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id="614" name="Google Shape;614;p65"/>
            <p:cNvPicPr preferRelativeResize="0"/>
            <p:nvPr/>
          </p:nvPicPr>
          <p:blipFill rotWithShape="1">
            <a:blip r:embed="rId5">
              <a:alphaModFix/>
            </a:blip>
            <a:srcRect b="0" l="0" r="0" t="0"/>
            <a:stretch/>
          </p:blipFill>
          <p:spPr>
            <a:xfrm>
              <a:off x="6223138" y="633188"/>
              <a:ext cx="270177" cy="270177"/>
            </a:xfrm>
            <a:prstGeom prst="rect">
              <a:avLst/>
            </a:prstGeom>
            <a:noFill/>
            <a:ln>
              <a:noFill/>
            </a:ln>
          </p:spPr>
        </p:pic>
      </p:grpSp>
      <p:grpSp>
        <p:nvGrpSpPr>
          <p:cNvPr id="615" name="Google Shape;615;p65"/>
          <p:cNvGrpSpPr/>
          <p:nvPr/>
        </p:nvGrpSpPr>
        <p:grpSpPr>
          <a:xfrm>
            <a:off x="7955759" y="2614398"/>
            <a:ext cx="372300" cy="372300"/>
            <a:chOff x="6172071" y="582117"/>
            <a:chExt cx="372300" cy="372300"/>
          </a:xfrm>
        </p:grpSpPr>
        <p:sp>
          <p:nvSpPr>
            <p:cNvPr id="616" name="Google Shape;616;p65"/>
            <p:cNvSpPr/>
            <p:nvPr/>
          </p:nvSpPr>
          <p:spPr>
            <a:xfrm>
              <a:off x="6172071" y="582117"/>
              <a:ext cx="372300" cy="372300"/>
            </a:xfrm>
            <a:prstGeom prst="ellipse">
              <a:avLst/>
            </a:prstGeom>
            <a:solidFill>
              <a:srgbClr val="00969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id="617" name="Google Shape;617;p65"/>
            <p:cNvPicPr preferRelativeResize="0"/>
            <p:nvPr/>
          </p:nvPicPr>
          <p:blipFill rotWithShape="1">
            <a:blip r:embed="rId5">
              <a:alphaModFix/>
            </a:blip>
            <a:srcRect b="0" l="0" r="0" t="0"/>
            <a:stretch/>
          </p:blipFill>
          <p:spPr>
            <a:xfrm>
              <a:off x="6223138" y="633188"/>
              <a:ext cx="270177" cy="270177"/>
            </a:xfrm>
            <a:prstGeom prst="rect">
              <a:avLst/>
            </a:prstGeom>
            <a:noFill/>
            <a:ln>
              <a:noFill/>
            </a:ln>
          </p:spPr>
        </p:pic>
      </p:grpSp>
      <p:grpSp>
        <p:nvGrpSpPr>
          <p:cNvPr id="618" name="Google Shape;618;p65"/>
          <p:cNvGrpSpPr/>
          <p:nvPr/>
        </p:nvGrpSpPr>
        <p:grpSpPr>
          <a:xfrm>
            <a:off x="4385852" y="3885373"/>
            <a:ext cx="372300" cy="372300"/>
            <a:chOff x="6192365" y="1098867"/>
            <a:chExt cx="372300" cy="372300"/>
          </a:xfrm>
        </p:grpSpPr>
        <p:sp>
          <p:nvSpPr>
            <p:cNvPr id="619" name="Google Shape;619;p65"/>
            <p:cNvSpPr/>
            <p:nvPr/>
          </p:nvSpPr>
          <p:spPr>
            <a:xfrm>
              <a:off x="6192365" y="1098867"/>
              <a:ext cx="372300" cy="372300"/>
            </a:xfrm>
            <a:prstGeom prst="ellipse">
              <a:avLst/>
            </a:prstGeom>
            <a:solidFill>
              <a:srgbClr val="D6006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id="620" name="Google Shape;620;p65"/>
            <p:cNvPicPr preferRelativeResize="0"/>
            <p:nvPr/>
          </p:nvPicPr>
          <p:blipFill rotWithShape="1">
            <a:blip r:embed="rId6">
              <a:alphaModFix/>
            </a:blip>
            <a:srcRect b="2606" l="0" r="0" t="2606"/>
            <a:stretch/>
          </p:blipFill>
          <p:spPr>
            <a:xfrm>
              <a:off x="6282297" y="1180612"/>
              <a:ext cx="208800" cy="208800"/>
            </a:xfrm>
            <a:prstGeom prst="rect">
              <a:avLst/>
            </a:prstGeom>
            <a:noFill/>
            <a:ln>
              <a:noFill/>
            </a:ln>
          </p:spPr>
        </p:pic>
      </p:grpSp>
      <p:grpSp>
        <p:nvGrpSpPr>
          <p:cNvPr id="621" name="Google Shape;621;p65"/>
          <p:cNvGrpSpPr/>
          <p:nvPr/>
        </p:nvGrpSpPr>
        <p:grpSpPr>
          <a:xfrm>
            <a:off x="7991828" y="3885373"/>
            <a:ext cx="372300" cy="372300"/>
            <a:chOff x="6192365" y="1098867"/>
            <a:chExt cx="372300" cy="372300"/>
          </a:xfrm>
        </p:grpSpPr>
        <p:sp>
          <p:nvSpPr>
            <p:cNvPr id="622" name="Google Shape;622;p65"/>
            <p:cNvSpPr/>
            <p:nvPr/>
          </p:nvSpPr>
          <p:spPr>
            <a:xfrm>
              <a:off x="6192365" y="1098867"/>
              <a:ext cx="372300" cy="372300"/>
            </a:xfrm>
            <a:prstGeom prst="ellipse">
              <a:avLst/>
            </a:prstGeom>
            <a:solidFill>
              <a:srgbClr val="D6006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id="623" name="Google Shape;623;p65"/>
            <p:cNvPicPr preferRelativeResize="0"/>
            <p:nvPr/>
          </p:nvPicPr>
          <p:blipFill rotWithShape="1">
            <a:blip r:embed="rId7">
              <a:alphaModFix/>
            </a:blip>
            <a:srcRect b="2606" l="0" r="0" t="2606"/>
            <a:stretch/>
          </p:blipFill>
          <p:spPr>
            <a:xfrm>
              <a:off x="6282297" y="1180612"/>
              <a:ext cx="208800" cy="208800"/>
            </a:xfrm>
            <a:prstGeom prst="rect">
              <a:avLst/>
            </a:prstGeom>
            <a:noFill/>
            <a:ln>
              <a:noFill/>
            </a:ln>
          </p:spPr>
        </p:pic>
      </p:grpSp>
      <p:grpSp>
        <p:nvGrpSpPr>
          <p:cNvPr id="624" name="Google Shape;624;p65"/>
          <p:cNvGrpSpPr/>
          <p:nvPr/>
        </p:nvGrpSpPr>
        <p:grpSpPr>
          <a:xfrm>
            <a:off x="779877" y="3885373"/>
            <a:ext cx="372300" cy="372300"/>
            <a:chOff x="6192365" y="1098867"/>
            <a:chExt cx="372300" cy="372300"/>
          </a:xfrm>
        </p:grpSpPr>
        <p:sp>
          <p:nvSpPr>
            <p:cNvPr id="625" name="Google Shape;625;p65"/>
            <p:cNvSpPr/>
            <p:nvPr/>
          </p:nvSpPr>
          <p:spPr>
            <a:xfrm>
              <a:off x="6192365" y="1098867"/>
              <a:ext cx="372300" cy="372300"/>
            </a:xfrm>
            <a:prstGeom prst="ellipse">
              <a:avLst/>
            </a:prstGeom>
            <a:solidFill>
              <a:srgbClr val="D6006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id="626" name="Google Shape;626;p65"/>
            <p:cNvPicPr preferRelativeResize="0"/>
            <p:nvPr/>
          </p:nvPicPr>
          <p:blipFill rotWithShape="1">
            <a:blip r:embed="rId6">
              <a:alphaModFix/>
            </a:blip>
            <a:srcRect b="2606" l="0" r="0" t="2606"/>
            <a:stretch/>
          </p:blipFill>
          <p:spPr>
            <a:xfrm>
              <a:off x="6282297" y="1180612"/>
              <a:ext cx="208800" cy="208800"/>
            </a:xfrm>
            <a:prstGeom prst="rect">
              <a:avLst/>
            </a:prstGeom>
            <a:noFill/>
            <a:ln>
              <a:noFill/>
            </a:ln>
          </p:spPr>
        </p:pic>
      </p:grpSp>
      <p:sp>
        <p:nvSpPr>
          <p:cNvPr id="627" name="Google Shape;627;p65"/>
          <p:cNvSpPr txBox="1"/>
          <p:nvPr/>
        </p:nvSpPr>
        <p:spPr>
          <a:xfrm>
            <a:off x="38075" y="4211950"/>
            <a:ext cx="1803000" cy="294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defRPr sz="1100">
                <a:solidFill>
                  <a:srgbClr val="013D5C"/>
                </a:solidFill>
                <a:latin typeface="Noto Sans"/>
                <a:ea typeface="Noto Sans"/>
                <a:cs typeface="Noto Sans"/>
                <a:sym typeface="Noto Sans"/>
              </a:defRPr>
            </a:pPr>
            <a:r>
              <a:t>Bienvenida y Presentaciones</a:t>
            </a:r>
            <a:endParaRPr sz="1100">
              <a:solidFill>
                <a:srgbClr val="013D5C"/>
              </a:solidFill>
              <a:latin typeface="Noto Sans"/>
              <a:ea typeface="Noto Sans"/>
              <a:cs typeface="Noto Sans"/>
              <a:sym typeface="Noto Sans"/>
            </a:endParaRPr>
          </a:p>
          <a:p>
            <a:pPr indent="0" lvl="0" marL="0" marR="0" rtl="0" algn="ctr">
              <a:lnSpc>
                <a:spcPct val="100000"/>
              </a:lnSpc>
              <a:spcBef>
                <a:spcPts val="0"/>
              </a:spcBef>
              <a:spcAft>
                <a:spcPts val="0"/>
              </a:spcAft>
              <a:buClr>
                <a:srgbClr val="000000"/>
              </a:buClr>
              <a:buSzPts val="1200"/>
              <a:buFont typeface="Arial"/>
              <a:buNone/>
              <a:defRPr sz="1100">
                <a:solidFill>
                  <a:srgbClr val="013D5C"/>
                </a:solidFill>
                <a:latin typeface="Noto Sans"/>
                <a:ea typeface="Noto Sans"/>
                <a:cs typeface="Noto Sans"/>
                <a:sym typeface="Noto Sans"/>
              </a:defRPr>
            </a:pPr>
            <a:r>
              <a:t>(10 min) </a:t>
            </a:r>
            <a:endParaRPr sz="1100">
              <a:solidFill>
                <a:srgbClr val="013D5C"/>
              </a:solidFill>
              <a:latin typeface="Noto Sans"/>
              <a:ea typeface="Noto Sans"/>
              <a:cs typeface="Noto Sans"/>
              <a:sym typeface="Noto Sans"/>
            </a:endParaRPr>
          </a:p>
        </p:txBody>
      </p:sp>
      <p:cxnSp>
        <p:nvCxnSpPr>
          <p:cNvPr id="628" name="Google Shape;628;p65"/>
          <p:cNvCxnSpPr/>
          <p:nvPr/>
        </p:nvCxnSpPr>
        <p:spPr>
          <a:xfrm>
            <a:off x="1841113" y="1565750"/>
            <a:ext cx="0" cy="3254100"/>
          </a:xfrm>
          <a:prstGeom prst="straightConnector1">
            <a:avLst/>
          </a:prstGeom>
          <a:noFill/>
          <a:ln cap="flat" cmpd="sng" w="9525">
            <a:solidFill>
              <a:schemeClr val="dk2"/>
            </a:solidFill>
            <a:prstDash val="solid"/>
            <a:round/>
            <a:headEnd len="med" w="med" type="none"/>
            <a:tailEnd len="med" w="med" type="none"/>
          </a:ln>
        </p:spPr>
      </p:cxnSp>
      <p:cxnSp>
        <p:nvCxnSpPr>
          <p:cNvPr id="629" name="Google Shape;629;p65"/>
          <p:cNvCxnSpPr/>
          <p:nvPr/>
        </p:nvCxnSpPr>
        <p:spPr>
          <a:xfrm flipH="1">
            <a:off x="3637525" y="1528325"/>
            <a:ext cx="4800" cy="3300000"/>
          </a:xfrm>
          <a:prstGeom prst="straightConnector1">
            <a:avLst/>
          </a:prstGeom>
          <a:noFill/>
          <a:ln cap="flat" cmpd="sng" w="9525">
            <a:solidFill>
              <a:schemeClr val="dk2"/>
            </a:solidFill>
            <a:prstDash val="solid"/>
            <a:round/>
            <a:headEnd len="med" w="med" type="none"/>
            <a:tailEnd len="med" w="med" type="none"/>
          </a:ln>
        </p:spPr>
      </p:cxnSp>
      <p:cxnSp>
        <p:nvCxnSpPr>
          <p:cNvPr id="630" name="Google Shape;630;p65"/>
          <p:cNvCxnSpPr/>
          <p:nvPr/>
        </p:nvCxnSpPr>
        <p:spPr>
          <a:xfrm>
            <a:off x="5443675" y="1461350"/>
            <a:ext cx="8700" cy="3358500"/>
          </a:xfrm>
          <a:prstGeom prst="straightConnector1">
            <a:avLst/>
          </a:prstGeom>
          <a:noFill/>
          <a:ln cap="flat" cmpd="sng" w="9525">
            <a:solidFill>
              <a:schemeClr val="dk2"/>
            </a:solidFill>
            <a:prstDash val="solid"/>
            <a:round/>
            <a:headEnd len="med" w="med" type="none"/>
            <a:tailEnd len="med" w="med" type="none"/>
          </a:ln>
        </p:spPr>
      </p:cxnSp>
      <p:cxnSp>
        <p:nvCxnSpPr>
          <p:cNvPr id="631" name="Google Shape;631;p65"/>
          <p:cNvCxnSpPr/>
          <p:nvPr/>
        </p:nvCxnSpPr>
        <p:spPr>
          <a:xfrm>
            <a:off x="7262338" y="1461350"/>
            <a:ext cx="8700" cy="3358500"/>
          </a:xfrm>
          <a:prstGeom prst="straightConnector1">
            <a:avLst/>
          </a:prstGeom>
          <a:noFill/>
          <a:ln cap="flat" cmpd="sng" w="9525">
            <a:solidFill>
              <a:schemeClr val="dk2"/>
            </a:solidFill>
            <a:prstDash val="solid"/>
            <a:round/>
            <a:headEnd len="med" w="med" type="none"/>
            <a:tailEnd len="med" w="med" type="none"/>
          </a:ln>
        </p:spPr>
      </p:cxnSp>
      <p:sp>
        <p:nvSpPr>
          <p:cNvPr id="632" name="Google Shape;632;p65"/>
          <p:cNvSpPr/>
          <p:nvPr/>
        </p:nvSpPr>
        <p:spPr>
          <a:xfrm>
            <a:off x="89850" y="1702613"/>
            <a:ext cx="1680000" cy="879300"/>
          </a:xfrm>
          <a:prstGeom prst="rect">
            <a:avLst/>
          </a:pr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p>
        </p:txBody>
      </p:sp>
      <p:sp>
        <p:nvSpPr>
          <p:cNvPr id="633" name="Google Shape;633;p65"/>
          <p:cNvSpPr/>
          <p:nvPr/>
        </p:nvSpPr>
        <p:spPr>
          <a:xfrm>
            <a:off x="95725" y="3759725"/>
            <a:ext cx="8808000" cy="1119300"/>
          </a:xfrm>
          <a:prstGeom prst="rect">
            <a:avLst/>
          </a:pr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p>
        </p:txBody>
      </p:sp>
      <p:cxnSp>
        <p:nvCxnSpPr>
          <p:cNvPr id="634" name="Google Shape;634;p65"/>
          <p:cNvCxnSpPr>
            <a:stCxn id="632" idx="3"/>
            <a:endCxn id="635" idx="1"/>
          </p:cNvCxnSpPr>
          <p:nvPr/>
        </p:nvCxnSpPr>
        <p:spPr>
          <a:xfrm>
            <a:off x="1769850" y="2142263"/>
            <a:ext cx="333300" cy="215700"/>
          </a:xfrm>
          <a:prstGeom prst="straightConnector1">
            <a:avLst/>
          </a:prstGeom>
          <a:noFill/>
          <a:ln cap="flat" cmpd="sng" w="28575">
            <a:solidFill>
              <a:schemeClr val="accent2"/>
            </a:solidFill>
            <a:prstDash val="solid"/>
            <a:round/>
            <a:headEnd len="med" w="med" type="none"/>
            <a:tailEnd len="med" w="med" type="none"/>
          </a:ln>
        </p:spPr>
      </p:cxnSp>
      <p:sp>
        <p:nvSpPr>
          <p:cNvPr id="635" name="Google Shape;635;p65"/>
          <p:cNvSpPr txBox="1"/>
          <p:nvPr/>
        </p:nvSpPr>
        <p:spPr>
          <a:xfrm>
            <a:off x="2103025" y="1834463"/>
            <a:ext cx="2162100" cy="1046700"/>
          </a:xfrm>
          <a:prstGeom prst="rect">
            <a:avLst/>
          </a:prstGeom>
          <a:solidFill>
            <a:schemeClr val="accent2"/>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t>Necesitarás: el Manual del Facilitador, las Diapositivas y el chatbot de Crianza con Conciencia+</a:t>
            </a:r>
          </a:p>
        </p:txBody>
      </p:sp>
      <p:cxnSp>
        <p:nvCxnSpPr>
          <p:cNvPr id="636" name="Google Shape;636;p65"/>
          <p:cNvCxnSpPr>
            <a:stCxn id="633" idx="0"/>
            <a:endCxn id="637" idx="2"/>
          </p:cNvCxnSpPr>
          <p:nvPr/>
        </p:nvCxnSpPr>
        <p:spPr>
          <a:xfrm flipH="1" rot="10800000">
            <a:off x="4499725" y="2706725"/>
            <a:ext cx="2992500" cy="1053000"/>
          </a:xfrm>
          <a:prstGeom prst="straightConnector1">
            <a:avLst/>
          </a:prstGeom>
          <a:noFill/>
          <a:ln cap="flat" cmpd="sng" w="28575">
            <a:solidFill>
              <a:schemeClr val="accent2"/>
            </a:solidFill>
            <a:prstDash val="solid"/>
            <a:round/>
            <a:headEnd len="med" w="med" type="none"/>
            <a:tailEnd len="med" w="med" type="none"/>
          </a:ln>
        </p:spPr>
      </p:cxnSp>
      <p:sp>
        <p:nvSpPr>
          <p:cNvPr id="637" name="Google Shape;637;p65"/>
          <p:cNvSpPr txBox="1"/>
          <p:nvPr/>
        </p:nvSpPr>
        <p:spPr>
          <a:xfrm>
            <a:off x="6202025" y="1875375"/>
            <a:ext cx="2580300" cy="831300"/>
          </a:xfrm>
          <a:prstGeom prst="rect">
            <a:avLst/>
          </a:prstGeom>
          <a:solidFill>
            <a:schemeClr val="accent2"/>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t>Necesitarás: La App de Formando Conciencia+ y el Grupo de WhatsApp con padres, madres y cuidadores</a:t>
            </a: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1" name="Shape 641"/>
        <p:cNvGrpSpPr/>
        <p:nvPr/>
      </p:nvGrpSpPr>
      <p:grpSpPr>
        <a:xfrm>
          <a:off x="0" y="0"/>
          <a:ext cx="0" cy="0"/>
          <a:chOff x="0" y="0"/>
          <a:chExt cx="0" cy="0"/>
        </a:xfrm>
      </p:grpSpPr>
      <p:sp>
        <p:nvSpPr>
          <p:cNvPr id="642" name="Google Shape;642;p66"/>
          <p:cNvSpPr/>
          <p:nvPr/>
        </p:nvSpPr>
        <p:spPr>
          <a:xfrm rot="-5400000">
            <a:off x="3126000" y="-2924775"/>
            <a:ext cx="480900" cy="67329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643" name="Google Shape;643;p66"/>
          <p:cNvSpPr txBox="1"/>
          <p:nvPr/>
        </p:nvSpPr>
        <p:spPr>
          <a:xfrm>
            <a:off x="286222" y="197506"/>
            <a:ext cx="8857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Resumen General del Taller de Formación de Facilitadores</a:t>
            </a:r>
            <a:endParaRPr b="0" i="0" sz="1400" u="none" cap="none" strike="noStrike">
              <a:solidFill>
                <a:srgbClr val="000000"/>
              </a:solidFill>
              <a:latin typeface="Arial"/>
              <a:ea typeface="Arial"/>
              <a:cs typeface="Arial"/>
              <a:sym typeface="Arial"/>
            </a:endParaRPr>
          </a:p>
        </p:txBody>
      </p:sp>
      <p:sp>
        <p:nvSpPr>
          <p:cNvPr id="644" name="Google Shape;644;p66"/>
          <p:cNvSpPr txBox="1"/>
          <p:nvPr/>
        </p:nvSpPr>
        <p:spPr>
          <a:xfrm>
            <a:off x="286225" y="828900"/>
            <a:ext cx="5100600" cy="4014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1700">
                <a:solidFill>
                  <a:srgbClr val="DB3614"/>
                </a:solidFill>
              </a:defRPr>
            </a:pPr>
            <a:r>
              <a:t>Al final del taller, serás capaz de:</a:t>
            </a:r>
            <a:endParaRPr b="0" i="0" sz="17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000"/>
              <a:buFont typeface="Arial"/>
              <a:buNone/>
            </a:pPr>
            <a:endParaRPr b="0" i="0" sz="1400" u="none" cap="none" strike="noStrike">
              <a:solidFill>
                <a:srgbClr val="123D5D"/>
              </a:solidFill>
              <a:latin typeface="Arial"/>
              <a:ea typeface="Arial"/>
              <a:cs typeface="Arial"/>
              <a:sym typeface="Arial"/>
            </a:endParaRPr>
          </a:p>
          <a:p>
            <a:pPr indent="-311150" lvl="0" marL="457200" rtl="0" algn="just">
              <a:lnSpc>
                <a:spcPct val="115000"/>
              </a:lnSpc>
              <a:spcBef>
                <a:spcPts val="0"/>
              </a:spcBef>
              <a:spcAft>
                <a:spcPts val="0"/>
              </a:spcAft>
              <a:buClr>
                <a:srgbClr val="0B4060"/>
              </a:buClr>
              <a:buSzPts val="1300"/>
              <a:buChar char="●"/>
              <a:defRPr sz="1300">
                <a:solidFill>
                  <a:srgbClr val="0B4060"/>
                </a:solidFill>
              </a:defRPr>
            </a:pPr>
            <a:r>
              <a:t>Articular el propósito de Crianza con Conciencia+. </a:t>
            </a:r>
            <a:endParaRPr sz="1300">
              <a:solidFill>
                <a:srgbClr val="0B4060"/>
              </a:solidFill>
            </a:endParaRPr>
          </a:p>
          <a:p>
            <a:pPr indent="-311150" lvl="0" marL="457200" rtl="0" algn="just">
              <a:lnSpc>
                <a:spcPct val="115000"/>
              </a:lnSpc>
              <a:spcBef>
                <a:spcPts val="1000"/>
              </a:spcBef>
              <a:spcAft>
                <a:spcPts val="0"/>
              </a:spcAft>
              <a:buClr>
                <a:srgbClr val="0B4060"/>
              </a:buClr>
              <a:buSzPts val="1300"/>
              <a:buChar char="●"/>
              <a:defRPr sz="1300">
                <a:solidFill>
                  <a:srgbClr val="0B4060"/>
                </a:solidFill>
              </a:defRPr>
            </a:pPr>
            <a:r>
              <a:t>Usar y formar a los padres, madres y cuidadores en la tecnología del chatbot Crianza con Conciencia.</a:t>
            </a:r>
            <a:endParaRPr sz="1300">
              <a:solidFill>
                <a:srgbClr val="0B4060"/>
              </a:solidFill>
            </a:endParaRPr>
          </a:p>
          <a:p>
            <a:pPr indent="-311150" lvl="0" marL="457200" rtl="0" algn="just">
              <a:lnSpc>
                <a:spcPct val="115000"/>
              </a:lnSpc>
              <a:spcBef>
                <a:spcPts val="1000"/>
              </a:spcBef>
              <a:spcAft>
                <a:spcPts val="0"/>
              </a:spcAft>
              <a:buClr>
                <a:srgbClr val="0B4060"/>
              </a:buClr>
              <a:buSzPts val="1300"/>
              <a:buChar char="●"/>
              <a:defRPr sz="1300">
                <a:solidFill>
                  <a:srgbClr val="0B4060"/>
                </a:solidFill>
              </a:defRPr>
            </a:pPr>
            <a:r>
              <a:t>Impartir la sesión de integración presencial.</a:t>
            </a:r>
            <a:endParaRPr sz="1300">
              <a:solidFill>
                <a:srgbClr val="0B4060"/>
              </a:solidFill>
            </a:endParaRPr>
          </a:p>
          <a:p>
            <a:pPr indent="-311150" lvl="0" marL="457200" rtl="0" algn="just">
              <a:lnSpc>
                <a:spcPct val="115000"/>
              </a:lnSpc>
              <a:spcBef>
                <a:spcPts val="1000"/>
              </a:spcBef>
              <a:spcAft>
                <a:spcPts val="0"/>
              </a:spcAft>
              <a:buClr>
                <a:srgbClr val="0B4060"/>
              </a:buClr>
              <a:buSzPts val="1300"/>
              <a:buChar char="●"/>
              <a:defRPr sz="1300">
                <a:solidFill>
                  <a:srgbClr val="0B4060"/>
                </a:solidFill>
              </a:defRPr>
            </a:pPr>
            <a:r>
              <a:t>Usar la App Formando Conciencia+ para conectar el identificador único de los padres e informar sobre su asistencia.</a:t>
            </a:r>
            <a:endParaRPr sz="1300">
              <a:solidFill>
                <a:srgbClr val="0B4060"/>
              </a:solidFill>
            </a:endParaRPr>
          </a:p>
          <a:p>
            <a:pPr indent="-311150" lvl="0" marL="457200" rtl="0" algn="just">
              <a:lnSpc>
                <a:spcPct val="115000"/>
              </a:lnSpc>
              <a:spcBef>
                <a:spcPts val="1000"/>
              </a:spcBef>
              <a:spcAft>
                <a:spcPts val="0"/>
              </a:spcAft>
              <a:buClr>
                <a:srgbClr val="0B4060"/>
              </a:buClr>
              <a:buSzPts val="1300"/>
              <a:buChar char="●"/>
              <a:defRPr sz="1300">
                <a:solidFill>
                  <a:srgbClr val="0B4060"/>
                </a:solidFill>
              </a:defRPr>
            </a:pPr>
            <a:r>
              <a:t>Sesiones de chat para facilitadores sobre el diálogo interno y el estrés. </a:t>
            </a:r>
            <a:endParaRPr sz="1300">
              <a:solidFill>
                <a:srgbClr val="0B4060"/>
              </a:solidFill>
            </a:endParaRPr>
          </a:p>
          <a:p>
            <a:pPr indent="-311150" lvl="0" marL="457200" rtl="0" algn="just">
              <a:lnSpc>
                <a:spcPct val="115000"/>
              </a:lnSpc>
              <a:spcBef>
                <a:spcPts val="1000"/>
              </a:spcBef>
              <a:spcAft>
                <a:spcPts val="0"/>
              </a:spcAft>
              <a:buClr>
                <a:srgbClr val="0B4060"/>
              </a:buClr>
              <a:buSzPts val="1300"/>
              <a:buChar char="●"/>
              <a:defRPr sz="1300">
                <a:solidFill>
                  <a:srgbClr val="0B4060"/>
                </a:solidFill>
              </a:defRPr>
            </a:pPr>
            <a:r>
              <a:t>Proporcionar a los padres, madres y cuidadores apoyo para la resolución de problemas y la salvaguarda de sus niños, niñas y adolescentes.</a:t>
            </a:r>
            <a:endParaRPr sz="1300">
              <a:solidFill>
                <a:srgbClr val="0B4060"/>
              </a:solidFill>
            </a:endParaRPr>
          </a:p>
          <a:p>
            <a:pPr indent="-311150" lvl="0" marL="457200" rtl="0" algn="just">
              <a:lnSpc>
                <a:spcPct val="115000"/>
              </a:lnSpc>
              <a:spcBef>
                <a:spcPts val="1000"/>
              </a:spcBef>
              <a:spcAft>
                <a:spcPts val="0"/>
              </a:spcAft>
              <a:buClr>
                <a:srgbClr val="0B4060"/>
              </a:buClr>
              <a:buSzPts val="1300"/>
              <a:buChar char="●"/>
              <a:defRPr sz="1300">
                <a:solidFill>
                  <a:srgbClr val="0B4060"/>
                </a:solidFill>
              </a:defRPr>
            </a:pPr>
            <a:r>
              <a:t>Recibir un certificado por participar en el taller de formación</a:t>
            </a:r>
            <a:endParaRPr sz="1300">
              <a:solidFill>
                <a:srgbClr val="0B4060"/>
              </a:solidFill>
            </a:endParaRPr>
          </a:p>
          <a:p>
            <a:pPr indent="0" lvl="0" marL="0" marR="0" rtl="0" algn="l">
              <a:lnSpc>
                <a:spcPct val="100000"/>
              </a:lnSpc>
              <a:spcBef>
                <a:spcPts val="1000"/>
              </a:spcBef>
              <a:spcAft>
                <a:spcPts val="1000"/>
              </a:spcAft>
              <a:buNone/>
            </a:pPr>
            <a:endParaRPr b="0" i="0" sz="1600" u="none" cap="none" strike="noStrike">
              <a:solidFill>
                <a:srgbClr val="123D5D"/>
              </a:solidFill>
              <a:latin typeface="Arial"/>
              <a:ea typeface="Arial"/>
              <a:cs typeface="Arial"/>
              <a:sym typeface="Arial"/>
            </a:endParaRPr>
          </a:p>
        </p:txBody>
      </p:sp>
      <p:pic>
        <p:nvPicPr>
          <p:cNvPr id="645" name="Google Shape;645;p66"/>
          <p:cNvPicPr preferRelativeResize="0"/>
          <p:nvPr/>
        </p:nvPicPr>
        <p:blipFill rotWithShape="1">
          <a:blip r:embed="rId3">
            <a:alphaModFix/>
          </a:blip>
          <a:srcRect b="0" l="12502" r="12495" t="0"/>
          <a:stretch/>
        </p:blipFill>
        <p:spPr>
          <a:xfrm>
            <a:off x="5386882" y="828892"/>
            <a:ext cx="3210600" cy="3210600"/>
          </a:xfrm>
          <a:prstGeom prst="ellipse">
            <a:avLst/>
          </a:prstGeom>
          <a:noFill/>
          <a:ln>
            <a:noFill/>
          </a:ln>
        </p:spPr>
      </p:pic>
      <p:sp>
        <p:nvSpPr>
          <p:cNvPr id="646" name="Google Shape;646;p66"/>
          <p:cNvSpPr/>
          <p:nvPr/>
        </p:nvSpPr>
        <p:spPr>
          <a:xfrm rot="-2420111">
            <a:off x="8172336" y="1159334"/>
            <a:ext cx="847730" cy="365651"/>
          </a:xfrm>
          <a:prstGeom prst="roundRect">
            <a:avLst>
              <a:gd fmla="val 50000" name="adj"/>
            </a:avLst>
          </a:prstGeom>
          <a:solidFill>
            <a:srgbClr val="019FE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647" name="Google Shape;647;p66"/>
          <p:cNvSpPr/>
          <p:nvPr/>
        </p:nvSpPr>
        <p:spPr>
          <a:xfrm rot="-5400000">
            <a:off x="7880634" y="3608491"/>
            <a:ext cx="304500" cy="358500"/>
          </a:xfrm>
          <a:prstGeom prst="rtTriangle">
            <a:avLst/>
          </a:prstGeom>
          <a:solidFill>
            <a:srgbClr val="EF165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648" name="Google Shape;648;p66"/>
          <p:cNvSpPr/>
          <p:nvPr/>
        </p:nvSpPr>
        <p:spPr>
          <a:xfrm rot="-5400000">
            <a:off x="7697752" y="3453171"/>
            <a:ext cx="304500" cy="358500"/>
          </a:xfrm>
          <a:prstGeom prst="rtTriangle">
            <a:avLst/>
          </a:prstGeom>
          <a:solidFill>
            <a:srgbClr val="EF165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2" name="Shape 652"/>
        <p:cNvGrpSpPr/>
        <p:nvPr/>
      </p:nvGrpSpPr>
      <p:grpSpPr>
        <a:xfrm>
          <a:off x="0" y="0"/>
          <a:ext cx="0" cy="0"/>
          <a:chOff x="0" y="0"/>
          <a:chExt cx="0" cy="0"/>
        </a:xfrm>
      </p:grpSpPr>
      <p:sp>
        <p:nvSpPr>
          <p:cNvPr id="653" name="Google Shape;653;p67"/>
          <p:cNvSpPr/>
          <p:nvPr/>
        </p:nvSpPr>
        <p:spPr>
          <a:xfrm rot="-5400000">
            <a:off x="3126000" y="-2924775"/>
            <a:ext cx="480900" cy="67329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defRPr>
                <a:solidFill>
                  <a:schemeClr val="lt1"/>
                </a:solidFill>
              </a:defRPr>
            </a:pPr>
            <a:r>
              <a:t>º</a:t>
            </a:r>
            <a:endParaRPr b="0" i="0" sz="1400" u="none" cap="none" strike="noStrike">
              <a:solidFill>
                <a:schemeClr val="lt1"/>
              </a:solidFill>
              <a:latin typeface="Arial"/>
              <a:ea typeface="Arial"/>
              <a:cs typeface="Arial"/>
              <a:sym typeface="Arial"/>
            </a:endParaRPr>
          </a:p>
        </p:txBody>
      </p:sp>
      <p:sp>
        <p:nvSpPr>
          <p:cNvPr id="654" name="Google Shape;654;p67"/>
          <p:cNvSpPr txBox="1"/>
          <p:nvPr/>
        </p:nvSpPr>
        <p:spPr>
          <a:xfrm>
            <a:off x="-18578" y="197506"/>
            <a:ext cx="8857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Resumen de la Capacitación de Facilitadores</a:t>
            </a:r>
            <a:endParaRPr b="0" i="0" sz="1400" u="none" cap="none" strike="noStrike">
              <a:solidFill>
                <a:srgbClr val="000000"/>
              </a:solidFill>
              <a:latin typeface="Arial"/>
              <a:ea typeface="Arial"/>
              <a:cs typeface="Arial"/>
              <a:sym typeface="Arial"/>
            </a:endParaRPr>
          </a:p>
        </p:txBody>
      </p:sp>
      <p:sp>
        <p:nvSpPr>
          <p:cNvPr id="655" name="Google Shape;655;p67"/>
          <p:cNvSpPr txBox="1"/>
          <p:nvPr/>
        </p:nvSpPr>
        <p:spPr>
          <a:xfrm>
            <a:off x="6923150" y="264675"/>
            <a:ext cx="2068500" cy="354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1700">
                <a:solidFill>
                  <a:srgbClr val="DB3514"/>
                </a:solidFill>
              </a:defRPr>
            </a:pPr>
            <a:r>
              <a:t>Programa para el Día 1: </a:t>
            </a:r>
            <a:endParaRPr b="0" i="0" sz="1600" u="none" cap="none" strike="noStrike">
              <a:solidFill>
                <a:srgbClr val="DB3514"/>
              </a:solidFill>
              <a:latin typeface="Arial"/>
              <a:ea typeface="Arial"/>
              <a:cs typeface="Arial"/>
              <a:sym typeface="Arial"/>
            </a:endParaRPr>
          </a:p>
        </p:txBody>
      </p:sp>
      <p:graphicFrame>
        <p:nvGraphicFramePr>
          <p:cNvPr id="656" name="Google Shape;656;p67"/>
          <p:cNvGraphicFramePr/>
          <p:nvPr/>
        </p:nvGraphicFramePr>
        <p:xfrm>
          <a:off x="239988" y="819150"/>
          <a:ext cx="3000000" cy="3000000"/>
        </p:xfrm>
        <a:graphic>
          <a:graphicData uri="http://schemas.openxmlformats.org/drawingml/2006/table">
            <a:tbl>
              <a:tblPr>
                <a:noFill/>
                <a:tableStyleId>{14496B87-5704-4777-A86E-75ADE45BAD4F}</a:tableStyleId>
              </a:tblPr>
              <a:tblGrid>
                <a:gridCol w="1039300"/>
                <a:gridCol w="2759600"/>
                <a:gridCol w="4865125"/>
              </a:tblGrid>
              <a:tr h="241300">
                <a:tc>
                  <a:txBody>
                    <a:bodyPr/>
                    <a:lstStyle/>
                    <a:p>
                      <a:pPr indent="0" lvl="0" marL="0" rtl="0" algn="ctr">
                        <a:lnSpc>
                          <a:spcPct val="100000"/>
                        </a:lnSpc>
                        <a:spcBef>
                          <a:spcPts val="0"/>
                        </a:spcBef>
                        <a:spcAft>
                          <a:spcPts val="0"/>
                        </a:spcAft>
                        <a:buNone/>
                        <a:defRPr b="1" sz="1300">
                          <a:solidFill>
                            <a:srgbClr val="113D5C"/>
                          </a:solidFill>
                        </a:defRPr>
                      </a:pPr>
                      <a:r>
                        <a:t>Tiempo</a:t>
                      </a:r>
                      <a:endParaRPr b="1" sz="1300">
                        <a:solidFill>
                          <a:srgbClr val="113D5C"/>
                        </a:solidFill>
                      </a:endParaRPr>
                    </a:p>
                  </a:txBody>
                  <a:tcPr marT="91425" marB="91425" marR="91425" marL="91425">
                    <a:lnL cap="flat" cmpd="sng" w="9525">
                      <a:solidFill>
                        <a:schemeClr val="lt1"/>
                      </a:solidFill>
                      <a:prstDash val="dash"/>
                      <a:round/>
                      <a:headEnd len="sm" w="sm" type="none"/>
                      <a:tailEnd len="sm" w="sm" type="none"/>
                    </a:lnL>
                    <a:lnR cap="flat" cmpd="sng" w="9525">
                      <a:solidFill>
                        <a:schemeClr val="lt1"/>
                      </a:solidFill>
                      <a:prstDash val="dash"/>
                      <a:round/>
                      <a:headEnd len="sm" w="sm" type="none"/>
                      <a:tailEnd len="sm" w="sm" type="none"/>
                    </a:lnR>
                    <a:lnT cap="flat" cmpd="sng" w="9525">
                      <a:solidFill>
                        <a:schemeClr val="lt1"/>
                      </a:solidFill>
                      <a:prstDash val="dash"/>
                      <a:round/>
                      <a:headEnd len="sm" w="sm" type="none"/>
                      <a:tailEnd len="sm" w="sm" type="none"/>
                    </a:lnT>
                    <a:lnB cap="flat" cmpd="sng" w="9525">
                      <a:solidFill>
                        <a:schemeClr val="lt1"/>
                      </a:solidFill>
                      <a:prstDash val="dash"/>
                      <a:round/>
                      <a:headEnd len="sm" w="sm" type="none"/>
                      <a:tailEnd len="sm" w="sm" type="none"/>
                    </a:lnB>
                  </a:tcPr>
                </a:tc>
                <a:tc>
                  <a:txBody>
                    <a:bodyPr/>
                    <a:lstStyle/>
                    <a:p>
                      <a:pPr indent="0" lvl="0" marL="0" rtl="0" algn="ctr">
                        <a:lnSpc>
                          <a:spcPct val="100000"/>
                        </a:lnSpc>
                        <a:spcBef>
                          <a:spcPts val="0"/>
                        </a:spcBef>
                        <a:spcAft>
                          <a:spcPts val="0"/>
                        </a:spcAft>
                        <a:buNone/>
                        <a:defRPr b="1" sz="1300">
                          <a:solidFill>
                            <a:srgbClr val="113D5C"/>
                          </a:solidFill>
                        </a:defRPr>
                      </a:pPr>
                      <a:r>
                        <a:t>Módulo</a:t>
                      </a:r>
                      <a:endParaRPr b="1" sz="1300">
                        <a:solidFill>
                          <a:srgbClr val="113D5C"/>
                        </a:solidFill>
                      </a:endParaRPr>
                    </a:p>
                  </a:txBody>
                  <a:tcPr marT="91425" marB="91425" marR="91425" marL="91425">
                    <a:lnL cap="flat" cmpd="sng" w="9525">
                      <a:solidFill>
                        <a:schemeClr val="lt1"/>
                      </a:solidFill>
                      <a:prstDash val="dash"/>
                      <a:round/>
                      <a:headEnd len="sm" w="sm" type="none"/>
                      <a:tailEnd len="sm" w="sm" type="none"/>
                    </a:lnL>
                    <a:lnR cap="flat" cmpd="sng" w="9525">
                      <a:solidFill>
                        <a:schemeClr val="lt1"/>
                      </a:solidFill>
                      <a:prstDash val="dash"/>
                      <a:round/>
                      <a:headEnd len="sm" w="sm" type="none"/>
                      <a:tailEnd len="sm" w="sm" type="none"/>
                    </a:lnR>
                    <a:lnT cap="flat" cmpd="sng" w="9525">
                      <a:solidFill>
                        <a:schemeClr val="lt1"/>
                      </a:solidFill>
                      <a:prstDash val="dash"/>
                      <a:round/>
                      <a:headEnd len="sm" w="sm" type="none"/>
                      <a:tailEnd len="sm" w="sm" type="none"/>
                    </a:lnT>
                    <a:lnB cap="flat" cmpd="sng" w="9525">
                      <a:solidFill>
                        <a:schemeClr val="lt1"/>
                      </a:solidFill>
                      <a:prstDash val="dash"/>
                      <a:round/>
                      <a:headEnd len="sm" w="sm" type="none"/>
                      <a:tailEnd len="sm" w="sm" type="none"/>
                    </a:lnB>
                  </a:tcPr>
                </a:tc>
                <a:tc>
                  <a:txBody>
                    <a:bodyPr/>
                    <a:lstStyle/>
                    <a:p>
                      <a:pPr indent="0" lvl="0" marL="0" rtl="0" algn="ctr">
                        <a:lnSpc>
                          <a:spcPct val="100000"/>
                        </a:lnSpc>
                        <a:spcBef>
                          <a:spcPts val="0"/>
                        </a:spcBef>
                        <a:spcAft>
                          <a:spcPts val="0"/>
                        </a:spcAft>
                        <a:buNone/>
                        <a:defRPr b="1" sz="1300">
                          <a:solidFill>
                            <a:srgbClr val="113D5C"/>
                          </a:solidFill>
                        </a:defRPr>
                      </a:pPr>
                      <a:r>
                        <a:t>Actividades</a:t>
                      </a:r>
                      <a:endParaRPr b="1" sz="1300">
                        <a:solidFill>
                          <a:srgbClr val="113D5C"/>
                        </a:solidFill>
                      </a:endParaRPr>
                    </a:p>
                  </a:txBody>
                  <a:tcPr marT="91425" marB="91425" marR="91425" marL="91425">
                    <a:lnL cap="flat" cmpd="sng" w="9525">
                      <a:solidFill>
                        <a:schemeClr val="lt1"/>
                      </a:solidFill>
                      <a:prstDash val="dash"/>
                      <a:round/>
                      <a:headEnd len="sm" w="sm" type="none"/>
                      <a:tailEnd len="sm" w="sm" type="none"/>
                    </a:lnL>
                    <a:lnR cap="flat" cmpd="sng" w="9525">
                      <a:solidFill>
                        <a:schemeClr val="lt1"/>
                      </a:solidFill>
                      <a:prstDash val="dash"/>
                      <a:round/>
                      <a:headEnd len="sm" w="sm" type="none"/>
                      <a:tailEnd len="sm" w="sm" type="none"/>
                    </a:lnR>
                    <a:lnT cap="flat" cmpd="sng" w="9525">
                      <a:solidFill>
                        <a:schemeClr val="lt1"/>
                      </a:solidFill>
                      <a:prstDash val="dash"/>
                      <a:round/>
                      <a:headEnd len="sm" w="sm" type="none"/>
                      <a:tailEnd len="sm" w="sm" type="none"/>
                    </a:lnT>
                    <a:lnB cap="flat" cmpd="sng" w="9525">
                      <a:solidFill>
                        <a:schemeClr val="lt1"/>
                      </a:solidFill>
                      <a:prstDash val="dash"/>
                      <a:round/>
                      <a:headEnd len="sm" w="sm" type="none"/>
                      <a:tailEnd len="sm" w="sm" type="none"/>
                    </a:lnB>
                  </a:tcPr>
                </a:tc>
              </a:tr>
              <a:tr h="381000">
                <a:tc rowSpan="2">
                  <a:txBody>
                    <a:bodyPr/>
                    <a:lstStyle/>
                    <a:p>
                      <a:pPr indent="0" lvl="0" marL="0" rtl="0" algn="l">
                        <a:lnSpc>
                          <a:spcPct val="100000"/>
                        </a:lnSpc>
                        <a:spcBef>
                          <a:spcPts val="0"/>
                        </a:spcBef>
                        <a:spcAft>
                          <a:spcPts val="0"/>
                        </a:spcAft>
                        <a:buClr>
                          <a:schemeClr val="dk1"/>
                        </a:buClr>
                        <a:buSzPts val="1100"/>
                        <a:buFont typeface="Arial"/>
                        <a:buNone/>
                        <a:defRPr b="1" sz="1200">
                          <a:solidFill>
                            <a:srgbClr val="113D5C"/>
                          </a:solidFill>
                        </a:defRPr>
                      </a:pPr>
                      <a:r>
                        <a:t>12:00-12:55</a:t>
                      </a:r>
                      <a:endParaRPr b="1" sz="1200">
                        <a:solidFill>
                          <a:srgbClr val="113D5C"/>
                        </a:solidFill>
                      </a:endParaRPr>
                    </a:p>
                    <a:p>
                      <a:pPr indent="0" lvl="0" marL="0" rtl="0" algn="l">
                        <a:lnSpc>
                          <a:spcPct val="100000"/>
                        </a:lnSpc>
                        <a:spcBef>
                          <a:spcPts val="0"/>
                        </a:spcBef>
                        <a:spcAft>
                          <a:spcPts val="0"/>
                        </a:spcAft>
                        <a:buNone/>
                      </a:pPr>
                      <a:endParaRPr sz="1200"/>
                    </a:p>
                  </a:txBody>
                  <a:tcPr marT="91425" marB="91425" marR="91425" marL="91425">
                    <a:lnL cap="flat" cmpd="sng" w="9525">
                      <a:solidFill>
                        <a:schemeClr val="lt1"/>
                      </a:solidFill>
                      <a:prstDash val="dash"/>
                      <a:round/>
                      <a:headEnd len="sm" w="sm" type="none"/>
                      <a:tailEnd len="sm" w="sm" type="none"/>
                    </a:lnL>
                    <a:lnR cap="flat" cmpd="sng" w="9525">
                      <a:solidFill>
                        <a:schemeClr val="lt1"/>
                      </a:solidFill>
                      <a:prstDash val="dash"/>
                      <a:round/>
                      <a:headEnd len="sm" w="sm" type="none"/>
                      <a:tailEnd len="sm" w="sm" type="none"/>
                    </a:lnR>
                    <a:lnT cap="flat" cmpd="sng" w="9525">
                      <a:solidFill>
                        <a:schemeClr val="lt1"/>
                      </a:solidFill>
                      <a:prstDash val="dash"/>
                      <a:round/>
                      <a:headEnd len="sm" w="sm" type="none"/>
                      <a:tailEnd len="sm" w="sm" type="none"/>
                    </a:lnT>
                    <a:lnB cap="flat" cmpd="sng" w="9525">
                      <a:solidFill>
                        <a:schemeClr val="lt1"/>
                      </a:solidFill>
                      <a:prstDash val="dash"/>
                      <a:round/>
                      <a:headEnd len="sm" w="sm" type="none"/>
                      <a:tailEnd len="sm" w="sm" type="none"/>
                    </a:lnB>
                  </a:tcPr>
                </a:tc>
                <a:tc>
                  <a:txBody>
                    <a:bodyPr/>
                    <a:lstStyle/>
                    <a:p>
                      <a:pPr indent="0" lvl="0" marL="0" rtl="0" algn="l">
                        <a:lnSpc>
                          <a:spcPct val="100000"/>
                        </a:lnSpc>
                        <a:spcBef>
                          <a:spcPts val="0"/>
                        </a:spcBef>
                        <a:spcAft>
                          <a:spcPts val="0"/>
                        </a:spcAft>
                        <a:buNone/>
                        <a:defRPr b="1" sz="1200">
                          <a:solidFill>
                            <a:srgbClr val="113D5C"/>
                          </a:solidFill>
                        </a:defRPr>
                      </a:pPr>
                      <a:r>
                        <a:t>Módulo 1: Introducción al Programa</a:t>
                      </a:r>
                      <a:endParaRPr sz="1200"/>
                    </a:p>
                  </a:txBody>
                  <a:tcPr marT="91425" marB="91425" marR="91425" marL="91425">
                    <a:lnL cap="flat" cmpd="sng" w="9525">
                      <a:solidFill>
                        <a:schemeClr val="lt1"/>
                      </a:solidFill>
                      <a:prstDash val="dash"/>
                      <a:round/>
                      <a:headEnd len="sm" w="sm" type="none"/>
                      <a:tailEnd len="sm" w="sm" type="none"/>
                    </a:lnL>
                    <a:lnR cap="flat" cmpd="sng" w="9525">
                      <a:solidFill>
                        <a:schemeClr val="lt1"/>
                      </a:solidFill>
                      <a:prstDash val="dash"/>
                      <a:round/>
                      <a:headEnd len="sm" w="sm" type="none"/>
                      <a:tailEnd len="sm" w="sm" type="none"/>
                    </a:lnR>
                    <a:lnT cap="flat" cmpd="sng" w="9525">
                      <a:solidFill>
                        <a:schemeClr val="lt1"/>
                      </a:solidFill>
                      <a:prstDash val="dash"/>
                      <a:round/>
                      <a:headEnd len="sm" w="sm" type="none"/>
                      <a:tailEnd len="sm" w="sm" type="none"/>
                    </a:lnT>
                    <a:lnB cap="flat" cmpd="sng" w="9525">
                      <a:solidFill>
                        <a:schemeClr val="lt1"/>
                      </a:solidFill>
                      <a:prstDash val="dash"/>
                      <a:round/>
                      <a:headEnd len="sm" w="sm" type="none"/>
                      <a:tailEnd len="sm" w="sm" type="none"/>
                    </a:lnB>
                  </a:tcPr>
                </a:tc>
                <a:tc>
                  <a:txBody>
                    <a:bodyPr/>
                    <a:lstStyle/>
                    <a:p>
                      <a:pPr indent="-304800" lvl="0" marL="457200" rtl="0" algn="l">
                        <a:lnSpc>
                          <a:spcPct val="100000"/>
                        </a:lnSpc>
                        <a:spcBef>
                          <a:spcPts val="0"/>
                        </a:spcBef>
                        <a:spcAft>
                          <a:spcPts val="0"/>
                        </a:spcAft>
                        <a:buClr>
                          <a:srgbClr val="113D5C"/>
                        </a:buClr>
                        <a:buSzPts val="1200"/>
                        <a:buChar char="●"/>
                        <a:defRPr sz="1200">
                          <a:solidFill>
                            <a:srgbClr val="113D5C"/>
                          </a:solidFill>
                        </a:defRPr>
                      </a:pPr>
                      <a:r>
                        <a:t>Bienvenida y Presentaciones</a:t>
                      </a:r>
                      <a:endParaRPr sz="1200">
                        <a:solidFill>
                          <a:srgbClr val="113D5C"/>
                        </a:solidFill>
                      </a:endParaRPr>
                    </a:p>
                    <a:p>
                      <a:pPr indent="-304800" lvl="0" marL="457200" rtl="0" algn="l">
                        <a:lnSpc>
                          <a:spcPct val="100000"/>
                        </a:lnSpc>
                        <a:spcBef>
                          <a:spcPts val="0"/>
                        </a:spcBef>
                        <a:spcAft>
                          <a:spcPts val="0"/>
                        </a:spcAft>
                        <a:buClr>
                          <a:srgbClr val="113D5C"/>
                        </a:buClr>
                        <a:buSzPts val="1200"/>
                        <a:buChar char="●"/>
                        <a:defRPr sz="1200">
                          <a:solidFill>
                            <a:srgbClr val="113D5C"/>
                          </a:solidFill>
                        </a:defRPr>
                      </a:pPr>
                      <a:r>
                        <a:t>Resumen de la Capacitación de Facilitadores y del Programa Crianza con Conciencia+</a:t>
                      </a:r>
                      <a:endParaRPr sz="1200"/>
                    </a:p>
                  </a:txBody>
                  <a:tcPr marT="91425" marB="91425" marR="91425" marL="91425">
                    <a:lnL cap="flat" cmpd="sng" w="9525">
                      <a:solidFill>
                        <a:schemeClr val="lt1"/>
                      </a:solidFill>
                      <a:prstDash val="dash"/>
                      <a:round/>
                      <a:headEnd len="sm" w="sm" type="none"/>
                      <a:tailEnd len="sm" w="sm" type="none"/>
                    </a:lnL>
                    <a:lnR cap="flat" cmpd="sng" w="9525">
                      <a:solidFill>
                        <a:schemeClr val="lt1"/>
                      </a:solidFill>
                      <a:prstDash val="dash"/>
                      <a:round/>
                      <a:headEnd len="sm" w="sm" type="none"/>
                      <a:tailEnd len="sm" w="sm" type="none"/>
                    </a:lnR>
                    <a:lnT cap="flat" cmpd="sng" w="9525">
                      <a:solidFill>
                        <a:schemeClr val="lt1"/>
                      </a:solidFill>
                      <a:prstDash val="dash"/>
                      <a:round/>
                      <a:headEnd len="sm" w="sm" type="none"/>
                      <a:tailEnd len="sm" w="sm" type="none"/>
                    </a:lnT>
                    <a:lnB cap="flat" cmpd="sng" w="9525">
                      <a:solidFill>
                        <a:schemeClr val="lt1"/>
                      </a:solidFill>
                      <a:prstDash val="dash"/>
                      <a:round/>
                      <a:headEnd len="sm" w="sm" type="none"/>
                      <a:tailEnd len="sm" w="sm" type="none"/>
                    </a:lnB>
                  </a:tcPr>
                </a:tc>
              </a:tr>
              <a:tr h="381000">
                <a:tc vMerge="1"/>
                <a:tc>
                  <a:txBody>
                    <a:bodyPr/>
                    <a:lstStyle/>
                    <a:p>
                      <a:pPr indent="0" lvl="0" marL="0" rtl="0" algn="l">
                        <a:lnSpc>
                          <a:spcPct val="100000"/>
                        </a:lnSpc>
                        <a:spcBef>
                          <a:spcPts val="0"/>
                        </a:spcBef>
                        <a:spcAft>
                          <a:spcPts val="0"/>
                        </a:spcAft>
                        <a:buNone/>
                        <a:defRPr b="1" sz="1200">
                          <a:solidFill>
                            <a:srgbClr val="113D5C"/>
                          </a:solidFill>
                        </a:defRPr>
                      </a:pPr>
                      <a:r>
                        <a:t>Módulo 2: Aceptar, Explorar, Conectar, Practicar</a:t>
                      </a:r>
                      <a:endParaRPr sz="1200"/>
                    </a:p>
                  </a:txBody>
                  <a:tcPr marT="91425" marB="91425" marR="91425" marL="91425">
                    <a:lnL cap="flat" cmpd="sng" w="9525">
                      <a:solidFill>
                        <a:schemeClr val="lt1"/>
                      </a:solidFill>
                      <a:prstDash val="dash"/>
                      <a:round/>
                      <a:headEnd len="sm" w="sm" type="none"/>
                      <a:tailEnd len="sm" w="sm" type="none"/>
                    </a:lnL>
                    <a:lnR cap="flat" cmpd="sng" w="9525">
                      <a:solidFill>
                        <a:schemeClr val="lt1"/>
                      </a:solidFill>
                      <a:prstDash val="dash"/>
                      <a:round/>
                      <a:headEnd len="sm" w="sm" type="none"/>
                      <a:tailEnd len="sm" w="sm" type="none"/>
                    </a:lnR>
                    <a:lnT cap="flat" cmpd="sng" w="9525">
                      <a:solidFill>
                        <a:schemeClr val="lt1"/>
                      </a:solidFill>
                      <a:prstDash val="dash"/>
                      <a:round/>
                      <a:headEnd len="sm" w="sm" type="none"/>
                      <a:tailEnd len="sm" w="sm" type="none"/>
                    </a:lnT>
                    <a:lnB cap="flat" cmpd="sng" w="9525">
                      <a:solidFill>
                        <a:srgbClr val="ED7D31"/>
                      </a:solidFill>
                      <a:prstDash val="dash"/>
                      <a:round/>
                      <a:headEnd len="sm" w="sm" type="none"/>
                      <a:tailEnd len="sm" w="sm" type="none"/>
                    </a:lnB>
                  </a:tcPr>
                </a:tc>
                <a:tc>
                  <a:txBody>
                    <a:bodyPr/>
                    <a:lstStyle/>
                    <a:p>
                      <a:pPr indent="-304800" lvl="0" marL="457200" rtl="0" algn="l">
                        <a:lnSpc>
                          <a:spcPct val="100000"/>
                        </a:lnSpc>
                        <a:spcBef>
                          <a:spcPts val="0"/>
                        </a:spcBef>
                        <a:spcAft>
                          <a:spcPts val="0"/>
                        </a:spcAft>
                        <a:buClr>
                          <a:srgbClr val="113D5C"/>
                        </a:buClr>
                        <a:buSzPts val="1200"/>
                        <a:buChar char="●"/>
                        <a:defRPr sz="1200">
                          <a:solidFill>
                            <a:srgbClr val="113D5C"/>
                          </a:solidFill>
                        </a:defRPr>
                      </a:pPr>
                      <a:r>
                        <a:t>Estrategia para Facilitar el Grupo y conversaciones en Chat</a:t>
                      </a:r>
                      <a:endParaRPr sz="1200"/>
                    </a:p>
                  </a:txBody>
                  <a:tcPr marT="91425" marB="91425" marR="91425" marL="91425">
                    <a:lnL cap="flat" cmpd="sng" w="9525">
                      <a:solidFill>
                        <a:schemeClr val="lt1"/>
                      </a:solidFill>
                      <a:prstDash val="dash"/>
                      <a:round/>
                      <a:headEnd len="sm" w="sm" type="none"/>
                      <a:tailEnd len="sm" w="sm" type="none"/>
                    </a:lnL>
                    <a:lnR cap="flat" cmpd="sng" w="9525">
                      <a:solidFill>
                        <a:schemeClr val="lt1"/>
                      </a:solidFill>
                      <a:prstDash val="dash"/>
                      <a:round/>
                      <a:headEnd len="sm" w="sm" type="none"/>
                      <a:tailEnd len="sm" w="sm" type="none"/>
                    </a:lnR>
                    <a:lnT cap="flat" cmpd="sng" w="9525">
                      <a:solidFill>
                        <a:schemeClr val="lt1"/>
                      </a:solidFill>
                      <a:prstDash val="dash"/>
                      <a:round/>
                      <a:headEnd len="sm" w="sm" type="none"/>
                      <a:tailEnd len="sm" w="sm" type="none"/>
                    </a:lnT>
                    <a:lnB cap="flat" cmpd="sng" w="9525">
                      <a:solidFill>
                        <a:srgbClr val="ED7D31"/>
                      </a:solidFill>
                      <a:prstDash val="dash"/>
                      <a:round/>
                      <a:headEnd len="sm" w="sm" type="none"/>
                      <a:tailEnd len="sm" w="sm" type="none"/>
                    </a:lnB>
                  </a:tcPr>
                </a:tc>
              </a:tr>
              <a:tr h="317500">
                <a:tc>
                  <a:txBody>
                    <a:bodyPr/>
                    <a:lstStyle/>
                    <a:p>
                      <a:pPr indent="0" lvl="0" marL="0" rtl="0" algn="l">
                        <a:lnSpc>
                          <a:spcPct val="100000"/>
                        </a:lnSpc>
                        <a:spcBef>
                          <a:spcPts val="0"/>
                        </a:spcBef>
                        <a:spcAft>
                          <a:spcPts val="0"/>
                        </a:spcAft>
                        <a:buNone/>
                        <a:defRPr b="1" sz="1200">
                          <a:solidFill>
                            <a:srgbClr val="113D5C"/>
                          </a:solidFill>
                        </a:defRPr>
                      </a:pPr>
                      <a:r>
                        <a:t>12:55-13:00</a:t>
                      </a:r>
                      <a:endParaRPr sz="1000"/>
                    </a:p>
                  </a:txBody>
                  <a:tcPr marT="91425" marB="91425" marR="91425" marL="91425">
                    <a:lnL cap="flat" cmpd="sng" w="9525">
                      <a:solidFill>
                        <a:schemeClr val="lt1"/>
                      </a:solidFill>
                      <a:prstDash val="dash"/>
                      <a:round/>
                      <a:headEnd len="sm" w="sm" type="none"/>
                      <a:tailEnd len="sm" w="sm" type="none"/>
                    </a:lnL>
                    <a:lnR cap="flat" cmpd="sng" w="9525">
                      <a:solidFill>
                        <a:srgbClr val="ED7D31"/>
                      </a:solidFill>
                      <a:prstDash val="dash"/>
                      <a:round/>
                      <a:headEnd len="sm" w="sm" type="none"/>
                      <a:tailEnd len="sm" w="sm" type="none"/>
                    </a:lnR>
                    <a:lnT cap="flat" cmpd="sng" w="9525">
                      <a:solidFill>
                        <a:schemeClr val="lt1"/>
                      </a:solidFill>
                      <a:prstDash val="dash"/>
                      <a:round/>
                      <a:headEnd len="sm" w="sm" type="none"/>
                      <a:tailEnd len="sm" w="sm" type="none"/>
                    </a:lnT>
                    <a:lnB cap="flat" cmpd="sng" w="9525">
                      <a:solidFill>
                        <a:schemeClr val="lt1"/>
                      </a:solidFill>
                      <a:prstDash val="dash"/>
                      <a:round/>
                      <a:headEnd len="sm" w="sm" type="none"/>
                      <a:tailEnd len="sm" w="sm" type="none"/>
                    </a:lnB>
                  </a:tcPr>
                </a:tc>
                <a:tc gridSpan="2">
                  <a:txBody>
                    <a:bodyPr/>
                    <a:lstStyle/>
                    <a:p>
                      <a:pPr indent="0" lvl="0" marL="0" rtl="0" algn="l">
                        <a:lnSpc>
                          <a:spcPct val="100000"/>
                        </a:lnSpc>
                        <a:spcBef>
                          <a:spcPts val="0"/>
                        </a:spcBef>
                        <a:spcAft>
                          <a:spcPts val="0"/>
                        </a:spcAft>
                        <a:buNone/>
                        <a:defRPr b="1" sz="1200"/>
                      </a:pPr>
                      <a:r>
                        <a:rPr>
                          <a:solidFill>
                            <a:srgbClr val="113D5C"/>
                          </a:solidFill>
                        </a:rPr>
                        <a:t>                                                       </a:t>
                      </a:r>
                      <a:r>
                        <a:rPr>
                          <a:solidFill>
                            <a:schemeClr val="lt1"/>
                          </a:solidFill>
                        </a:rPr>
                        <a:t>  Pausa Activa</a:t>
                      </a:r>
                      <a:endParaRPr b="1" sz="1200">
                        <a:solidFill>
                          <a:schemeClr val="lt1"/>
                        </a:solidFill>
                      </a:endParaRPr>
                    </a:p>
                  </a:txBody>
                  <a:tcPr marT="91425" marB="91425" marR="91425" marL="91425">
                    <a:lnL cap="flat" cmpd="sng" w="9525">
                      <a:solidFill>
                        <a:srgbClr val="ED7D31"/>
                      </a:solidFill>
                      <a:prstDash val="dash"/>
                      <a:round/>
                      <a:headEnd len="sm" w="sm" type="none"/>
                      <a:tailEnd len="sm" w="sm" type="none"/>
                    </a:lnL>
                    <a:lnR cap="flat" cmpd="sng" w="9525">
                      <a:solidFill>
                        <a:srgbClr val="ED7D31"/>
                      </a:solidFill>
                      <a:prstDash val="dash"/>
                      <a:round/>
                      <a:headEnd len="sm" w="sm" type="none"/>
                      <a:tailEnd len="sm" w="sm" type="none"/>
                    </a:lnR>
                    <a:lnT cap="flat" cmpd="sng" w="9525">
                      <a:solidFill>
                        <a:srgbClr val="ED7D31"/>
                      </a:solidFill>
                      <a:prstDash val="dash"/>
                      <a:round/>
                      <a:headEnd len="sm" w="sm" type="none"/>
                      <a:tailEnd len="sm" w="sm" type="none"/>
                    </a:lnT>
                    <a:lnB cap="flat" cmpd="sng" w="9525">
                      <a:solidFill>
                        <a:srgbClr val="ED7D31"/>
                      </a:solidFill>
                      <a:prstDash val="dash"/>
                      <a:round/>
                      <a:headEnd len="sm" w="sm" type="none"/>
                      <a:tailEnd len="sm" w="sm" type="none"/>
                    </a:lnB>
                    <a:solidFill>
                      <a:srgbClr val="ED7D31"/>
                    </a:solidFill>
                  </a:tcPr>
                </a:tc>
                <a:tc hMerge="1"/>
              </a:tr>
              <a:tr h="381000">
                <a:tc rowSpan="2">
                  <a:txBody>
                    <a:bodyPr/>
                    <a:lstStyle/>
                    <a:p>
                      <a:pPr indent="0" lvl="0" marL="0" rtl="0" algn="l">
                        <a:lnSpc>
                          <a:spcPct val="100000"/>
                        </a:lnSpc>
                        <a:spcBef>
                          <a:spcPts val="0"/>
                        </a:spcBef>
                        <a:spcAft>
                          <a:spcPts val="0"/>
                        </a:spcAft>
                        <a:buClr>
                          <a:schemeClr val="dk1"/>
                        </a:buClr>
                        <a:buSzPts val="1100"/>
                        <a:buFont typeface="Arial"/>
                        <a:buNone/>
                        <a:defRPr b="1" sz="1200">
                          <a:solidFill>
                            <a:srgbClr val="113D5C"/>
                          </a:solidFill>
                        </a:defRPr>
                      </a:pPr>
                      <a:r>
                        <a:t>13:00-13:55</a:t>
                      </a:r>
                      <a:endParaRPr b="1" sz="1200">
                        <a:solidFill>
                          <a:srgbClr val="113D5C"/>
                        </a:solidFill>
                      </a:endParaRPr>
                    </a:p>
                    <a:p>
                      <a:pPr indent="0" lvl="0" marL="0" rtl="0" algn="l">
                        <a:lnSpc>
                          <a:spcPct val="100000"/>
                        </a:lnSpc>
                        <a:spcBef>
                          <a:spcPts val="0"/>
                        </a:spcBef>
                        <a:spcAft>
                          <a:spcPts val="0"/>
                        </a:spcAft>
                        <a:buNone/>
                      </a:pPr>
                      <a:endParaRPr sz="1000"/>
                    </a:p>
                  </a:txBody>
                  <a:tcPr marT="91425" marB="91425" marR="91425" marL="91425">
                    <a:lnL cap="flat" cmpd="sng" w="9525">
                      <a:solidFill>
                        <a:schemeClr val="lt1"/>
                      </a:solidFill>
                      <a:prstDash val="dash"/>
                      <a:round/>
                      <a:headEnd len="sm" w="sm" type="none"/>
                      <a:tailEnd len="sm" w="sm" type="none"/>
                    </a:lnL>
                    <a:lnR cap="flat" cmpd="sng" w="9525">
                      <a:solidFill>
                        <a:schemeClr val="lt1"/>
                      </a:solidFill>
                      <a:prstDash val="dash"/>
                      <a:round/>
                      <a:headEnd len="sm" w="sm" type="none"/>
                      <a:tailEnd len="sm" w="sm" type="none"/>
                    </a:lnR>
                    <a:lnT cap="flat" cmpd="sng" w="9525">
                      <a:solidFill>
                        <a:schemeClr val="lt1"/>
                      </a:solidFill>
                      <a:prstDash val="dash"/>
                      <a:round/>
                      <a:headEnd len="sm" w="sm" type="none"/>
                      <a:tailEnd len="sm" w="sm" type="none"/>
                    </a:lnT>
                    <a:lnB cap="flat" cmpd="sng" w="9525">
                      <a:solidFill>
                        <a:schemeClr val="lt1"/>
                      </a:solidFill>
                      <a:prstDash val="dash"/>
                      <a:round/>
                      <a:headEnd len="sm" w="sm" type="none"/>
                      <a:tailEnd len="sm" w="sm" type="none"/>
                    </a:lnB>
                  </a:tcPr>
                </a:tc>
                <a:tc>
                  <a:txBody>
                    <a:bodyPr/>
                    <a:lstStyle/>
                    <a:p>
                      <a:pPr indent="0" lvl="0" marL="0" rtl="0" algn="l">
                        <a:lnSpc>
                          <a:spcPct val="100000"/>
                        </a:lnSpc>
                        <a:spcBef>
                          <a:spcPts val="0"/>
                        </a:spcBef>
                        <a:spcAft>
                          <a:spcPts val="0"/>
                        </a:spcAft>
                        <a:buNone/>
                        <a:defRPr b="1" sz="1200">
                          <a:solidFill>
                            <a:srgbClr val="113D5C"/>
                          </a:solidFill>
                        </a:defRPr>
                      </a:pPr>
                      <a:r>
                        <a:t>Módulo 3: Demostración en vivo de la Sesión de Integración</a:t>
                      </a:r>
                      <a:endParaRPr sz="1200"/>
                    </a:p>
                  </a:txBody>
                  <a:tcPr marT="91425" marB="91425" marR="91425" marL="91425">
                    <a:lnL cap="flat" cmpd="sng" w="9525">
                      <a:solidFill>
                        <a:schemeClr val="lt1"/>
                      </a:solidFill>
                      <a:prstDash val="dash"/>
                      <a:round/>
                      <a:headEnd len="sm" w="sm" type="none"/>
                      <a:tailEnd len="sm" w="sm" type="none"/>
                    </a:lnL>
                    <a:lnR cap="flat" cmpd="sng" w="9525">
                      <a:solidFill>
                        <a:schemeClr val="lt1"/>
                      </a:solidFill>
                      <a:prstDash val="dash"/>
                      <a:round/>
                      <a:headEnd len="sm" w="sm" type="none"/>
                      <a:tailEnd len="sm" w="sm" type="none"/>
                    </a:lnR>
                    <a:lnT cap="flat" cmpd="sng" w="9525">
                      <a:solidFill>
                        <a:srgbClr val="ED7D31"/>
                      </a:solidFill>
                      <a:prstDash val="dash"/>
                      <a:round/>
                      <a:headEnd len="sm" w="sm" type="none"/>
                      <a:tailEnd len="sm" w="sm" type="none"/>
                    </a:lnT>
                    <a:lnB cap="flat" cmpd="sng" w="9525">
                      <a:solidFill>
                        <a:schemeClr val="lt1"/>
                      </a:solidFill>
                      <a:prstDash val="dash"/>
                      <a:round/>
                      <a:headEnd len="sm" w="sm" type="none"/>
                      <a:tailEnd len="sm" w="sm" type="none"/>
                    </a:lnB>
                  </a:tcPr>
                </a:tc>
                <a:tc>
                  <a:txBody>
                    <a:bodyPr/>
                    <a:lstStyle/>
                    <a:p>
                      <a:pPr indent="-304800" lvl="0" marL="457200" rtl="0" algn="l">
                        <a:lnSpc>
                          <a:spcPct val="100000"/>
                        </a:lnSpc>
                        <a:spcBef>
                          <a:spcPts val="0"/>
                        </a:spcBef>
                        <a:spcAft>
                          <a:spcPts val="0"/>
                        </a:spcAft>
                        <a:buClr>
                          <a:srgbClr val="113D5C"/>
                        </a:buClr>
                        <a:buSzPts val="1200"/>
                        <a:buChar char="●"/>
                        <a:defRPr sz="1200">
                          <a:solidFill>
                            <a:srgbClr val="113D5C"/>
                          </a:solidFill>
                        </a:defRPr>
                      </a:pPr>
                      <a:r>
                        <a:t>Introducción a la Sesión de Integración</a:t>
                      </a:r>
                      <a:endParaRPr sz="1200">
                        <a:solidFill>
                          <a:srgbClr val="113D5C"/>
                        </a:solidFill>
                      </a:endParaRPr>
                    </a:p>
                    <a:p>
                      <a:pPr indent="-304800" lvl="0" marL="457200" rtl="0" algn="l">
                        <a:lnSpc>
                          <a:spcPct val="100000"/>
                        </a:lnSpc>
                        <a:spcBef>
                          <a:spcPts val="0"/>
                        </a:spcBef>
                        <a:spcAft>
                          <a:spcPts val="0"/>
                        </a:spcAft>
                        <a:buClr>
                          <a:srgbClr val="113D5C"/>
                        </a:buClr>
                        <a:buSzPts val="1200"/>
                        <a:buChar char="●"/>
                        <a:defRPr sz="1200">
                          <a:solidFill>
                            <a:srgbClr val="113D5C"/>
                          </a:solidFill>
                        </a:defRPr>
                      </a:pPr>
                      <a:r>
                        <a:t>Demostración en vivo del Programa CC+ en WA</a:t>
                      </a:r>
                      <a:endParaRPr sz="1200"/>
                    </a:p>
                  </a:txBody>
                  <a:tcPr marT="91425" marB="91425" marR="91425" marL="91425">
                    <a:lnL cap="flat" cmpd="sng" w="9525">
                      <a:solidFill>
                        <a:schemeClr val="lt1"/>
                      </a:solidFill>
                      <a:prstDash val="dash"/>
                      <a:round/>
                      <a:headEnd len="sm" w="sm" type="none"/>
                      <a:tailEnd len="sm" w="sm" type="none"/>
                    </a:lnL>
                    <a:lnR cap="flat" cmpd="sng" w="9525">
                      <a:solidFill>
                        <a:schemeClr val="lt1"/>
                      </a:solidFill>
                      <a:prstDash val="dash"/>
                      <a:round/>
                      <a:headEnd len="sm" w="sm" type="none"/>
                      <a:tailEnd len="sm" w="sm" type="none"/>
                    </a:lnR>
                    <a:lnT cap="flat" cmpd="sng" w="9525">
                      <a:solidFill>
                        <a:srgbClr val="ED7D31"/>
                      </a:solidFill>
                      <a:prstDash val="dash"/>
                      <a:round/>
                      <a:headEnd len="sm" w="sm" type="none"/>
                      <a:tailEnd len="sm" w="sm" type="none"/>
                    </a:lnT>
                    <a:lnB cap="flat" cmpd="sng" w="9525">
                      <a:solidFill>
                        <a:schemeClr val="lt1"/>
                      </a:solidFill>
                      <a:prstDash val="dash"/>
                      <a:round/>
                      <a:headEnd len="sm" w="sm" type="none"/>
                      <a:tailEnd len="sm" w="sm" type="none"/>
                    </a:lnB>
                  </a:tcPr>
                </a:tc>
              </a:tr>
              <a:tr h="381000">
                <a:tc vMerge="1"/>
                <a:tc>
                  <a:txBody>
                    <a:bodyPr/>
                    <a:lstStyle/>
                    <a:p>
                      <a:pPr indent="0" lvl="0" marL="0" rtl="0" algn="l">
                        <a:lnSpc>
                          <a:spcPct val="100000"/>
                        </a:lnSpc>
                        <a:spcBef>
                          <a:spcPts val="0"/>
                        </a:spcBef>
                        <a:spcAft>
                          <a:spcPts val="0"/>
                        </a:spcAft>
                        <a:buNone/>
                        <a:defRPr b="1" sz="1200">
                          <a:solidFill>
                            <a:srgbClr val="113D5C"/>
                          </a:solidFill>
                        </a:defRPr>
                      </a:pPr>
                      <a:r>
                        <a:t>Módulo 4: Configuración de la aplicación Formando Conciencia+</a:t>
                      </a:r>
                      <a:endParaRPr sz="1200"/>
                    </a:p>
                  </a:txBody>
                  <a:tcPr marT="91425" marB="91425" marR="91425" marL="91425">
                    <a:lnL cap="flat" cmpd="sng" w="9525">
                      <a:solidFill>
                        <a:schemeClr val="lt1"/>
                      </a:solidFill>
                      <a:prstDash val="dash"/>
                      <a:round/>
                      <a:headEnd len="sm" w="sm" type="none"/>
                      <a:tailEnd len="sm" w="sm" type="none"/>
                    </a:lnL>
                    <a:lnR cap="flat" cmpd="sng" w="9525">
                      <a:solidFill>
                        <a:schemeClr val="lt1"/>
                      </a:solidFill>
                      <a:prstDash val="dash"/>
                      <a:round/>
                      <a:headEnd len="sm" w="sm" type="none"/>
                      <a:tailEnd len="sm" w="sm" type="none"/>
                    </a:lnR>
                    <a:lnT cap="flat" cmpd="sng" w="9525">
                      <a:solidFill>
                        <a:schemeClr val="lt1"/>
                      </a:solidFill>
                      <a:prstDash val="dash"/>
                      <a:round/>
                      <a:headEnd len="sm" w="sm" type="none"/>
                      <a:tailEnd len="sm" w="sm" type="none"/>
                    </a:lnT>
                    <a:lnB cap="flat" cmpd="sng" w="9525">
                      <a:solidFill>
                        <a:schemeClr val="lt1"/>
                      </a:solidFill>
                      <a:prstDash val="dash"/>
                      <a:round/>
                      <a:headEnd len="sm" w="sm" type="none"/>
                      <a:tailEnd len="sm" w="sm" type="none"/>
                    </a:lnB>
                  </a:tcPr>
                </a:tc>
                <a:tc>
                  <a:txBody>
                    <a:bodyPr/>
                    <a:lstStyle/>
                    <a:p>
                      <a:pPr indent="-304800" lvl="0" marL="457200" rtl="0" algn="l">
                        <a:lnSpc>
                          <a:spcPct val="100000"/>
                        </a:lnSpc>
                        <a:spcBef>
                          <a:spcPts val="0"/>
                        </a:spcBef>
                        <a:spcAft>
                          <a:spcPts val="0"/>
                        </a:spcAft>
                        <a:buClr>
                          <a:srgbClr val="113D5C"/>
                        </a:buClr>
                        <a:buSzPts val="1200"/>
                        <a:buChar char="●"/>
                        <a:defRPr sz="1200">
                          <a:solidFill>
                            <a:srgbClr val="113D5C"/>
                          </a:solidFill>
                        </a:defRPr>
                      </a:pPr>
                      <a:r>
                        <a:t>Introducción a la App Formando Conciencia+</a:t>
                      </a:r>
                      <a:endParaRPr sz="1200">
                        <a:solidFill>
                          <a:srgbClr val="113D5C"/>
                        </a:solidFill>
                      </a:endParaRPr>
                    </a:p>
                    <a:p>
                      <a:pPr indent="-304800" lvl="0" marL="457200" rtl="0" algn="l">
                        <a:lnSpc>
                          <a:spcPct val="100000"/>
                        </a:lnSpc>
                        <a:spcBef>
                          <a:spcPts val="0"/>
                        </a:spcBef>
                        <a:spcAft>
                          <a:spcPts val="0"/>
                        </a:spcAft>
                        <a:buClr>
                          <a:srgbClr val="113D5C"/>
                        </a:buClr>
                        <a:buSzPts val="1200"/>
                        <a:buChar char="●"/>
                        <a:defRPr sz="1200">
                          <a:solidFill>
                            <a:srgbClr val="113D5C"/>
                          </a:solidFill>
                        </a:defRPr>
                      </a:pPr>
                      <a:r>
                        <a:t>Descripción de la interfaz de la App Formando Conciencia+</a:t>
                      </a:r>
                      <a:endParaRPr sz="1200"/>
                    </a:p>
                  </a:txBody>
                  <a:tcPr marT="91425" marB="91425" marR="91425" marL="91425">
                    <a:lnL cap="flat" cmpd="sng" w="9525">
                      <a:solidFill>
                        <a:schemeClr val="lt1"/>
                      </a:solidFill>
                      <a:prstDash val="dash"/>
                      <a:round/>
                      <a:headEnd len="sm" w="sm" type="none"/>
                      <a:tailEnd len="sm" w="sm" type="none"/>
                    </a:lnL>
                    <a:lnR cap="flat" cmpd="sng" w="9525">
                      <a:solidFill>
                        <a:schemeClr val="lt1"/>
                      </a:solidFill>
                      <a:prstDash val="dash"/>
                      <a:round/>
                      <a:headEnd len="sm" w="sm" type="none"/>
                      <a:tailEnd len="sm" w="sm" type="none"/>
                    </a:lnR>
                    <a:lnT cap="flat" cmpd="sng" w="9525">
                      <a:solidFill>
                        <a:schemeClr val="lt1"/>
                      </a:solidFill>
                      <a:prstDash val="dash"/>
                      <a:round/>
                      <a:headEnd len="sm" w="sm" type="none"/>
                      <a:tailEnd len="sm" w="sm" type="none"/>
                    </a:lnT>
                    <a:lnB cap="flat" cmpd="sng" w="9525">
                      <a:solidFill>
                        <a:schemeClr val="lt1"/>
                      </a:solidFill>
                      <a:prstDash val="dash"/>
                      <a:round/>
                      <a:headEnd len="sm" w="sm" type="none"/>
                      <a:tailEnd len="sm" w="sm" type="none"/>
                    </a:lnB>
                  </a:tcPr>
                </a:tc>
              </a:tr>
              <a:tr h="381000">
                <a:tc>
                  <a:txBody>
                    <a:bodyPr/>
                    <a:lstStyle/>
                    <a:p>
                      <a:pPr indent="0" lvl="0" marL="0" rtl="0" algn="l">
                        <a:lnSpc>
                          <a:spcPct val="100000"/>
                        </a:lnSpc>
                        <a:spcBef>
                          <a:spcPts val="0"/>
                        </a:spcBef>
                        <a:spcAft>
                          <a:spcPts val="0"/>
                        </a:spcAft>
                        <a:buClr>
                          <a:schemeClr val="dk1"/>
                        </a:buClr>
                        <a:buSzPts val="1100"/>
                        <a:buFont typeface="Arial"/>
                        <a:buNone/>
                        <a:defRPr b="1" sz="1200">
                          <a:solidFill>
                            <a:srgbClr val="113D5C"/>
                          </a:solidFill>
                        </a:defRPr>
                      </a:pPr>
                      <a:r>
                        <a:t>13:55-14:00</a:t>
                      </a:r>
                      <a:endParaRPr b="1" sz="1200">
                        <a:solidFill>
                          <a:srgbClr val="113D5C"/>
                        </a:solidFill>
                      </a:endParaRPr>
                    </a:p>
                    <a:p>
                      <a:pPr indent="0" lvl="0" marL="0" rtl="0" algn="l">
                        <a:lnSpc>
                          <a:spcPct val="100000"/>
                        </a:lnSpc>
                        <a:spcBef>
                          <a:spcPts val="0"/>
                        </a:spcBef>
                        <a:spcAft>
                          <a:spcPts val="0"/>
                        </a:spcAft>
                        <a:buNone/>
                      </a:pPr>
                      <a:endParaRPr sz="1000"/>
                    </a:p>
                  </a:txBody>
                  <a:tcPr marT="91425" marB="91425" marR="91425" marL="91425">
                    <a:lnL cap="flat" cmpd="sng" w="9525">
                      <a:solidFill>
                        <a:schemeClr val="lt1"/>
                      </a:solidFill>
                      <a:prstDash val="dash"/>
                      <a:round/>
                      <a:headEnd len="sm" w="sm" type="none"/>
                      <a:tailEnd len="sm" w="sm" type="none"/>
                    </a:lnL>
                    <a:lnR cap="flat" cmpd="sng" w="9525">
                      <a:solidFill>
                        <a:schemeClr val="lt1"/>
                      </a:solidFill>
                      <a:prstDash val="dash"/>
                      <a:round/>
                      <a:headEnd len="sm" w="sm" type="none"/>
                      <a:tailEnd len="sm" w="sm" type="none"/>
                    </a:lnR>
                    <a:lnT cap="flat" cmpd="sng" w="9525">
                      <a:solidFill>
                        <a:schemeClr val="lt1"/>
                      </a:solidFill>
                      <a:prstDash val="dash"/>
                      <a:round/>
                      <a:headEnd len="sm" w="sm" type="none"/>
                      <a:tailEnd len="sm" w="sm" type="none"/>
                    </a:lnT>
                    <a:lnB cap="flat" cmpd="sng" w="9525">
                      <a:solidFill>
                        <a:schemeClr val="lt1"/>
                      </a:solidFill>
                      <a:prstDash val="dash"/>
                      <a:round/>
                      <a:headEnd len="sm" w="sm" type="none"/>
                      <a:tailEnd len="sm" w="sm" type="none"/>
                    </a:lnB>
                  </a:tcPr>
                </a:tc>
                <a:tc>
                  <a:txBody>
                    <a:bodyPr/>
                    <a:lstStyle/>
                    <a:p>
                      <a:pPr indent="0" lvl="0" marL="0" rtl="0" algn="l">
                        <a:lnSpc>
                          <a:spcPct val="100000"/>
                        </a:lnSpc>
                        <a:spcBef>
                          <a:spcPts val="0"/>
                        </a:spcBef>
                        <a:spcAft>
                          <a:spcPts val="0"/>
                        </a:spcAft>
                        <a:buClr>
                          <a:schemeClr val="dk1"/>
                        </a:buClr>
                        <a:buSzPts val="1100"/>
                        <a:buFont typeface="Arial"/>
                        <a:buNone/>
                        <a:defRPr b="1" sz="1200">
                          <a:solidFill>
                            <a:srgbClr val="113D5C"/>
                          </a:solidFill>
                        </a:defRPr>
                      </a:pPr>
                      <a:r>
                        <a:t>Despedida</a:t>
                      </a:r>
                      <a:endParaRPr b="1" sz="1200">
                        <a:solidFill>
                          <a:srgbClr val="113D5C"/>
                        </a:solidFill>
                      </a:endParaRPr>
                    </a:p>
                    <a:p>
                      <a:pPr indent="0" lvl="0" marL="0" rtl="0" algn="l">
                        <a:lnSpc>
                          <a:spcPct val="100000"/>
                        </a:lnSpc>
                        <a:spcBef>
                          <a:spcPts val="0"/>
                        </a:spcBef>
                        <a:spcAft>
                          <a:spcPts val="0"/>
                        </a:spcAft>
                        <a:buNone/>
                      </a:pPr>
                      <a:endParaRPr sz="1200"/>
                    </a:p>
                  </a:txBody>
                  <a:tcPr marT="91425" marB="91425" marR="91425" marL="91425">
                    <a:lnL cap="flat" cmpd="sng" w="9525">
                      <a:solidFill>
                        <a:schemeClr val="lt1"/>
                      </a:solidFill>
                      <a:prstDash val="dash"/>
                      <a:round/>
                      <a:headEnd len="sm" w="sm" type="none"/>
                      <a:tailEnd len="sm" w="sm" type="none"/>
                    </a:lnL>
                    <a:lnR cap="flat" cmpd="sng" w="9525">
                      <a:solidFill>
                        <a:schemeClr val="lt1"/>
                      </a:solidFill>
                      <a:prstDash val="dash"/>
                      <a:round/>
                      <a:headEnd len="sm" w="sm" type="none"/>
                      <a:tailEnd len="sm" w="sm" type="none"/>
                    </a:lnR>
                    <a:lnT cap="flat" cmpd="sng" w="9525">
                      <a:solidFill>
                        <a:schemeClr val="lt1"/>
                      </a:solidFill>
                      <a:prstDash val="dash"/>
                      <a:round/>
                      <a:headEnd len="sm" w="sm" type="none"/>
                      <a:tailEnd len="sm" w="sm" type="none"/>
                    </a:lnT>
                    <a:lnB cap="flat" cmpd="sng" w="9525">
                      <a:solidFill>
                        <a:schemeClr val="lt1"/>
                      </a:solidFill>
                      <a:prstDash val="dash"/>
                      <a:round/>
                      <a:headEnd len="sm" w="sm" type="none"/>
                      <a:tailEnd len="sm" w="sm" type="none"/>
                    </a:lnB>
                  </a:tcPr>
                </a:tc>
                <a:tc>
                  <a:txBody>
                    <a:bodyPr/>
                    <a:lstStyle/>
                    <a:p>
                      <a:pPr indent="-304800" lvl="0" marL="457200" rtl="0" algn="l">
                        <a:lnSpc>
                          <a:spcPct val="100000"/>
                        </a:lnSpc>
                        <a:spcBef>
                          <a:spcPts val="0"/>
                        </a:spcBef>
                        <a:spcAft>
                          <a:spcPts val="0"/>
                        </a:spcAft>
                        <a:buClr>
                          <a:srgbClr val="113D5C"/>
                        </a:buClr>
                        <a:buSzPts val="1200"/>
                        <a:buChar char="●"/>
                        <a:defRPr sz="1200">
                          <a:solidFill>
                            <a:srgbClr val="113D5C"/>
                          </a:solidFill>
                        </a:defRPr>
                      </a:pPr>
                      <a:r>
                        <a:t>Reflexión</a:t>
                      </a:r>
                      <a:endParaRPr sz="1200">
                        <a:solidFill>
                          <a:srgbClr val="113D5C"/>
                        </a:solidFill>
                      </a:endParaRPr>
                    </a:p>
                    <a:p>
                      <a:pPr indent="-304800" lvl="0" marL="457200" rtl="0" algn="l">
                        <a:lnSpc>
                          <a:spcPct val="100000"/>
                        </a:lnSpc>
                        <a:spcBef>
                          <a:spcPts val="0"/>
                        </a:spcBef>
                        <a:spcAft>
                          <a:spcPts val="0"/>
                        </a:spcAft>
                        <a:buClr>
                          <a:srgbClr val="113D5C"/>
                        </a:buClr>
                        <a:buSzPts val="1200"/>
                        <a:buChar char="●"/>
                        <a:defRPr sz="1200">
                          <a:solidFill>
                            <a:srgbClr val="113D5C"/>
                          </a:solidFill>
                        </a:defRPr>
                      </a:pPr>
                      <a:r>
                        <a:t>Actividad para casa</a:t>
                      </a:r>
                      <a:endParaRPr sz="1200">
                        <a:solidFill>
                          <a:srgbClr val="113D5C"/>
                        </a:solidFill>
                      </a:endParaRPr>
                    </a:p>
                    <a:p>
                      <a:pPr indent="-304800" lvl="0" marL="457200" rtl="0" algn="l">
                        <a:lnSpc>
                          <a:spcPct val="100000"/>
                        </a:lnSpc>
                        <a:spcBef>
                          <a:spcPts val="0"/>
                        </a:spcBef>
                        <a:spcAft>
                          <a:spcPts val="0"/>
                        </a:spcAft>
                        <a:buClr>
                          <a:srgbClr val="113D5C"/>
                        </a:buClr>
                        <a:buSzPts val="1200"/>
                        <a:buChar char="●"/>
                        <a:defRPr sz="1200">
                          <a:solidFill>
                            <a:srgbClr val="113D5C"/>
                          </a:solidFill>
                        </a:defRPr>
                      </a:pPr>
                      <a:r>
                        <a:t>Preguntas</a:t>
                      </a:r>
                      <a:endParaRPr sz="1200"/>
                    </a:p>
                  </a:txBody>
                  <a:tcPr marT="91425" marB="91425" marR="91425" marL="91425">
                    <a:lnL cap="flat" cmpd="sng" w="9525">
                      <a:solidFill>
                        <a:schemeClr val="lt1"/>
                      </a:solidFill>
                      <a:prstDash val="dash"/>
                      <a:round/>
                      <a:headEnd len="sm" w="sm" type="none"/>
                      <a:tailEnd len="sm" w="sm" type="none"/>
                    </a:lnL>
                    <a:lnR cap="flat" cmpd="sng" w="9525">
                      <a:solidFill>
                        <a:schemeClr val="lt1"/>
                      </a:solidFill>
                      <a:prstDash val="dash"/>
                      <a:round/>
                      <a:headEnd len="sm" w="sm" type="none"/>
                      <a:tailEnd len="sm" w="sm" type="none"/>
                    </a:lnR>
                    <a:lnT cap="flat" cmpd="sng" w="9525">
                      <a:solidFill>
                        <a:schemeClr val="lt1"/>
                      </a:solidFill>
                      <a:prstDash val="dash"/>
                      <a:round/>
                      <a:headEnd len="sm" w="sm" type="none"/>
                      <a:tailEnd len="sm" w="sm" type="none"/>
                    </a:lnT>
                    <a:lnB cap="flat" cmpd="sng" w="9525">
                      <a:solidFill>
                        <a:schemeClr val="lt1"/>
                      </a:solidFill>
                      <a:prstDash val="dash"/>
                      <a:round/>
                      <a:headEnd len="sm" w="sm" type="none"/>
                      <a:tailEnd len="sm" w="sm" type="none"/>
                    </a:lnB>
                  </a:tcPr>
                </a:tc>
              </a:tr>
            </a:tbl>
          </a:graphicData>
        </a:graphic>
      </p:graphicFrame>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0" name="Shape 660"/>
        <p:cNvGrpSpPr/>
        <p:nvPr/>
      </p:nvGrpSpPr>
      <p:grpSpPr>
        <a:xfrm>
          <a:off x="0" y="0"/>
          <a:ext cx="0" cy="0"/>
          <a:chOff x="0" y="0"/>
          <a:chExt cx="0" cy="0"/>
        </a:xfrm>
      </p:grpSpPr>
      <p:sp>
        <p:nvSpPr>
          <p:cNvPr id="661" name="Google Shape;661;p68"/>
          <p:cNvSpPr/>
          <p:nvPr/>
        </p:nvSpPr>
        <p:spPr>
          <a:xfrm rot="-5400000">
            <a:off x="3126000" y="-2924775"/>
            <a:ext cx="480900" cy="67329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662" name="Google Shape;662;p68"/>
          <p:cNvSpPr txBox="1"/>
          <p:nvPr/>
        </p:nvSpPr>
        <p:spPr>
          <a:xfrm>
            <a:off x="286222" y="197506"/>
            <a:ext cx="8857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Resumen General del Taller de Formación de Facilitadores</a:t>
            </a:r>
            <a:endParaRPr b="0" i="0" sz="1400" u="none" cap="none" strike="noStrike">
              <a:solidFill>
                <a:srgbClr val="000000"/>
              </a:solidFill>
              <a:latin typeface="Arial"/>
              <a:ea typeface="Arial"/>
              <a:cs typeface="Arial"/>
              <a:sym typeface="Arial"/>
            </a:endParaRPr>
          </a:p>
        </p:txBody>
      </p:sp>
      <p:sp>
        <p:nvSpPr>
          <p:cNvPr id="663" name="Google Shape;663;p68"/>
          <p:cNvSpPr txBox="1"/>
          <p:nvPr/>
        </p:nvSpPr>
        <p:spPr>
          <a:xfrm>
            <a:off x="6818350" y="264675"/>
            <a:ext cx="2049300" cy="354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1700">
                <a:solidFill>
                  <a:srgbClr val="DB3614"/>
                </a:solidFill>
              </a:defRPr>
            </a:pPr>
            <a:r>
              <a:t>Programa para el Día 2: </a:t>
            </a:r>
            <a:endParaRPr b="0" i="0" sz="1600" u="none" cap="none" strike="noStrike">
              <a:solidFill>
                <a:srgbClr val="123D5D"/>
              </a:solidFill>
              <a:latin typeface="Arial"/>
              <a:ea typeface="Arial"/>
              <a:cs typeface="Arial"/>
              <a:sym typeface="Arial"/>
            </a:endParaRPr>
          </a:p>
        </p:txBody>
      </p:sp>
      <p:graphicFrame>
        <p:nvGraphicFramePr>
          <p:cNvPr id="664" name="Google Shape;664;p68"/>
          <p:cNvGraphicFramePr/>
          <p:nvPr/>
        </p:nvGraphicFramePr>
        <p:xfrm>
          <a:off x="239988" y="819150"/>
          <a:ext cx="3000000" cy="3000000"/>
        </p:xfrm>
        <a:graphic>
          <a:graphicData uri="http://schemas.openxmlformats.org/drawingml/2006/table">
            <a:tbl>
              <a:tblPr>
                <a:noFill/>
                <a:tableStyleId>{14496B87-5704-4777-A86E-75ADE45BAD4F}</a:tableStyleId>
              </a:tblPr>
              <a:tblGrid>
                <a:gridCol w="1039300"/>
                <a:gridCol w="2759600"/>
                <a:gridCol w="4865125"/>
              </a:tblGrid>
              <a:tr h="241300">
                <a:tc>
                  <a:txBody>
                    <a:bodyPr/>
                    <a:lstStyle/>
                    <a:p>
                      <a:pPr indent="0" lvl="0" marL="0" rtl="0" algn="ctr">
                        <a:lnSpc>
                          <a:spcPct val="100000"/>
                        </a:lnSpc>
                        <a:spcBef>
                          <a:spcPts val="0"/>
                        </a:spcBef>
                        <a:spcAft>
                          <a:spcPts val="0"/>
                        </a:spcAft>
                        <a:buNone/>
                        <a:defRPr b="1" sz="1300">
                          <a:solidFill>
                            <a:srgbClr val="113D5C"/>
                          </a:solidFill>
                        </a:defRPr>
                      </a:pPr>
                      <a:r>
                        <a:t>Tiempo</a:t>
                      </a:r>
                      <a:endParaRPr b="1" sz="1300">
                        <a:solidFill>
                          <a:srgbClr val="113D5C"/>
                        </a:solidFill>
                      </a:endParaRPr>
                    </a:p>
                  </a:txBody>
                  <a:tcPr marT="91425" marB="91425" marR="91425" marL="91425">
                    <a:lnL cap="flat" cmpd="sng" w="9525">
                      <a:solidFill>
                        <a:schemeClr val="lt1"/>
                      </a:solidFill>
                      <a:prstDash val="dash"/>
                      <a:round/>
                      <a:headEnd len="sm" w="sm" type="none"/>
                      <a:tailEnd len="sm" w="sm" type="none"/>
                    </a:lnL>
                    <a:lnR cap="flat" cmpd="sng" w="9525">
                      <a:solidFill>
                        <a:schemeClr val="lt1"/>
                      </a:solidFill>
                      <a:prstDash val="dash"/>
                      <a:round/>
                      <a:headEnd len="sm" w="sm" type="none"/>
                      <a:tailEnd len="sm" w="sm" type="none"/>
                    </a:lnR>
                    <a:lnT cap="flat" cmpd="sng" w="9525">
                      <a:solidFill>
                        <a:schemeClr val="lt1"/>
                      </a:solidFill>
                      <a:prstDash val="dash"/>
                      <a:round/>
                      <a:headEnd len="sm" w="sm" type="none"/>
                      <a:tailEnd len="sm" w="sm" type="none"/>
                    </a:lnT>
                    <a:lnB cap="flat" cmpd="sng" w="9525">
                      <a:solidFill>
                        <a:schemeClr val="lt1"/>
                      </a:solidFill>
                      <a:prstDash val="dash"/>
                      <a:round/>
                      <a:headEnd len="sm" w="sm" type="none"/>
                      <a:tailEnd len="sm" w="sm" type="none"/>
                    </a:lnB>
                  </a:tcPr>
                </a:tc>
                <a:tc>
                  <a:txBody>
                    <a:bodyPr/>
                    <a:lstStyle/>
                    <a:p>
                      <a:pPr indent="0" lvl="0" marL="0" rtl="0" algn="ctr">
                        <a:lnSpc>
                          <a:spcPct val="100000"/>
                        </a:lnSpc>
                        <a:spcBef>
                          <a:spcPts val="0"/>
                        </a:spcBef>
                        <a:spcAft>
                          <a:spcPts val="0"/>
                        </a:spcAft>
                        <a:buNone/>
                        <a:defRPr b="1" sz="1300">
                          <a:solidFill>
                            <a:srgbClr val="113D5C"/>
                          </a:solidFill>
                        </a:defRPr>
                      </a:pPr>
                      <a:r>
                        <a:t>Módulo</a:t>
                      </a:r>
                      <a:endParaRPr b="1" sz="1300">
                        <a:solidFill>
                          <a:srgbClr val="113D5C"/>
                        </a:solidFill>
                      </a:endParaRPr>
                    </a:p>
                  </a:txBody>
                  <a:tcPr marT="91425" marB="91425" marR="91425" marL="91425">
                    <a:lnL cap="flat" cmpd="sng" w="9525">
                      <a:solidFill>
                        <a:schemeClr val="lt1"/>
                      </a:solidFill>
                      <a:prstDash val="dash"/>
                      <a:round/>
                      <a:headEnd len="sm" w="sm" type="none"/>
                      <a:tailEnd len="sm" w="sm" type="none"/>
                    </a:lnL>
                    <a:lnR cap="flat" cmpd="sng" w="9525">
                      <a:solidFill>
                        <a:schemeClr val="lt1"/>
                      </a:solidFill>
                      <a:prstDash val="dash"/>
                      <a:round/>
                      <a:headEnd len="sm" w="sm" type="none"/>
                      <a:tailEnd len="sm" w="sm" type="none"/>
                    </a:lnR>
                    <a:lnT cap="flat" cmpd="sng" w="9525">
                      <a:solidFill>
                        <a:schemeClr val="lt1"/>
                      </a:solidFill>
                      <a:prstDash val="dash"/>
                      <a:round/>
                      <a:headEnd len="sm" w="sm" type="none"/>
                      <a:tailEnd len="sm" w="sm" type="none"/>
                    </a:lnT>
                    <a:lnB cap="flat" cmpd="sng" w="9525">
                      <a:solidFill>
                        <a:schemeClr val="lt1"/>
                      </a:solidFill>
                      <a:prstDash val="dash"/>
                      <a:round/>
                      <a:headEnd len="sm" w="sm" type="none"/>
                      <a:tailEnd len="sm" w="sm" type="none"/>
                    </a:lnB>
                  </a:tcPr>
                </a:tc>
                <a:tc>
                  <a:txBody>
                    <a:bodyPr/>
                    <a:lstStyle/>
                    <a:p>
                      <a:pPr indent="0" lvl="0" marL="0" rtl="0" algn="ctr">
                        <a:lnSpc>
                          <a:spcPct val="100000"/>
                        </a:lnSpc>
                        <a:spcBef>
                          <a:spcPts val="0"/>
                        </a:spcBef>
                        <a:spcAft>
                          <a:spcPts val="0"/>
                        </a:spcAft>
                        <a:buNone/>
                        <a:defRPr b="1" sz="1300">
                          <a:solidFill>
                            <a:srgbClr val="113D5C"/>
                          </a:solidFill>
                        </a:defRPr>
                      </a:pPr>
                      <a:r>
                        <a:t>Actividades</a:t>
                      </a:r>
                      <a:endParaRPr b="1" sz="1300">
                        <a:solidFill>
                          <a:srgbClr val="113D5C"/>
                        </a:solidFill>
                      </a:endParaRPr>
                    </a:p>
                  </a:txBody>
                  <a:tcPr marT="91425" marB="91425" marR="91425" marL="91425">
                    <a:lnL cap="flat" cmpd="sng" w="9525">
                      <a:solidFill>
                        <a:schemeClr val="lt1"/>
                      </a:solidFill>
                      <a:prstDash val="dash"/>
                      <a:round/>
                      <a:headEnd len="sm" w="sm" type="none"/>
                      <a:tailEnd len="sm" w="sm" type="none"/>
                    </a:lnL>
                    <a:lnR cap="flat" cmpd="sng" w="9525">
                      <a:solidFill>
                        <a:schemeClr val="lt1"/>
                      </a:solidFill>
                      <a:prstDash val="dash"/>
                      <a:round/>
                      <a:headEnd len="sm" w="sm" type="none"/>
                      <a:tailEnd len="sm" w="sm" type="none"/>
                    </a:lnR>
                    <a:lnT cap="flat" cmpd="sng" w="9525">
                      <a:solidFill>
                        <a:schemeClr val="lt1"/>
                      </a:solidFill>
                      <a:prstDash val="dash"/>
                      <a:round/>
                      <a:headEnd len="sm" w="sm" type="none"/>
                      <a:tailEnd len="sm" w="sm" type="none"/>
                    </a:lnT>
                    <a:lnB cap="flat" cmpd="sng" w="9525">
                      <a:solidFill>
                        <a:schemeClr val="lt1"/>
                      </a:solidFill>
                      <a:prstDash val="dash"/>
                      <a:round/>
                      <a:headEnd len="sm" w="sm" type="none"/>
                      <a:tailEnd len="sm" w="sm" type="none"/>
                    </a:lnB>
                  </a:tcPr>
                </a:tc>
              </a:tr>
              <a:tr h="381000">
                <a:tc rowSpan="2">
                  <a:txBody>
                    <a:bodyPr/>
                    <a:lstStyle/>
                    <a:p>
                      <a:pPr indent="0" lvl="0" marL="0" rtl="0" algn="l">
                        <a:lnSpc>
                          <a:spcPct val="100000"/>
                        </a:lnSpc>
                        <a:spcBef>
                          <a:spcPts val="0"/>
                        </a:spcBef>
                        <a:spcAft>
                          <a:spcPts val="0"/>
                        </a:spcAft>
                        <a:buClr>
                          <a:schemeClr val="dk1"/>
                        </a:buClr>
                        <a:buSzPts val="1100"/>
                        <a:buFont typeface="Arial"/>
                        <a:buNone/>
                        <a:defRPr b="1" sz="1200">
                          <a:solidFill>
                            <a:srgbClr val="113D5C"/>
                          </a:solidFill>
                        </a:defRPr>
                      </a:pPr>
                      <a:r>
                        <a:t>12:00-12:40</a:t>
                      </a:r>
                      <a:endParaRPr b="1" sz="1200">
                        <a:solidFill>
                          <a:srgbClr val="113D5C"/>
                        </a:solidFill>
                      </a:endParaRPr>
                    </a:p>
                    <a:p>
                      <a:pPr indent="0" lvl="0" marL="0" rtl="0" algn="l">
                        <a:lnSpc>
                          <a:spcPct val="100000"/>
                        </a:lnSpc>
                        <a:spcBef>
                          <a:spcPts val="0"/>
                        </a:spcBef>
                        <a:spcAft>
                          <a:spcPts val="0"/>
                        </a:spcAft>
                        <a:buNone/>
                      </a:pPr>
                      <a:endParaRPr sz="1200"/>
                    </a:p>
                  </a:txBody>
                  <a:tcPr marT="91425" marB="91425" marR="91425" marL="91425">
                    <a:lnL cap="flat" cmpd="sng" w="9525">
                      <a:solidFill>
                        <a:schemeClr val="lt1"/>
                      </a:solidFill>
                      <a:prstDash val="dash"/>
                      <a:round/>
                      <a:headEnd len="sm" w="sm" type="none"/>
                      <a:tailEnd len="sm" w="sm" type="none"/>
                    </a:lnL>
                    <a:lnR cap="flat" cmpd="sng" w="9525">
                      <a:solidFill>
                        <a:schemeClr val="lt1"/>
                      </a:solidFill>
                      <a:prstDash val="dash"/>
                      <a:round/>
                      <a:headEnd len="sm" w="sm" type="none"/>
                      <a:tailEnd len="sm" w="sm" type="none"/>
                    </a:lnR>
                    <a:lnT cap="flat" cmpd="sng" w="9525">
                      <a:solidFill>
                        <a:schemeClr val="lt1"/>
                      </a:solidFill>
                      <a:prstDash val="dash"/>
                      <a:round/>
                      <a:headEnd len="sm" w="sm" type="none"/>
                      <a:tailEnd len="sm" w="sm" type="none"/>
                    </a:lnT>
                    <a:lnB cap="flat" cmpd="sng" w="9525">
                      <a:solidFill>
                        <a:schemeClr val="lt1"/>
                      </a:solidFill>
                      <a:prstDash val="dash"/>
                      <a:round/>
                      <a:headEnd len="sm" w="sm" type="none"/>
                      <a:tailEnd len="sm" w="sm" type="none"/>
                    </a:lnB>
                  </a:tcPr>
                </a:tc>
                <a:tc>
                  <a:txBody>
                    <a:bodyPr/>
                    <a:lstStyle/>
                    <a:p>
                      <a:pPr indent="0" lvl="0" marL="0" rtl="0" algn="l">
                        <a:lnSpc>
                          <a:spcPct val="100000"/>
                        </a:lnSpc>
                        <a:spcBef>
                          <a:spcPts val="0"/>
                        </a:spcBef>
                        <a:spcAft>
                          <a:spcPts val="0"/>
                        </a:spcAft>
                        <a:buNone/>
                        <a:defRPr b="1" sz="1200">
                          <a:solidFill>
                            <a:srgbClr val="113D5C"/>
                          </a:solidFill>
                        </a:defRPr>
                      </a:pPr>
                      <a:r>
                        <a:t>Bienvenida y registro</a:t>
                      </a:r>
                      <a:endParaRPr sz="1200"/>
                    </a:p>
                  </a:txBody>
                  <a:tcPr marT="91425" marB="91425" marR="91425" marL="91425">
                    <a:lnL cap="flat" cmpd="sng" w="9525">
                      <a:solidFill>
                        <a:schemeClr val="lt1"/>
                      </a:solidFill>
                      <a:prstDash val="dash"/>
                      <a:round/>
                      <a:headEnd len="sm" w="sm" type="none"/>
                      <a:tailEnd len="sm" w="sm" type="none"/>
                    </a:lnL>
                    <a:lnR cap="flat" cmpd="sng" w="9525">
                      <a:solidFill>
                        <a:schemeClr val="lt1"/>
                      </a:solidFill>
                      <a:prstDash val="dash"/>
                      <a:round/>
                      <a:headEnd len="sm" w="sm" type="none"/>
                      <a:tailEnd len="sm" w="sm" type="none"/>
                    </a:lnR>
                    <a:lnT cap="flat" cmpd="sng" w="9525">
                      <a:solidFill>
                        <a:schemeClr val="lt1"/>
                      </a:solidFill>
                      <a:prstDash val="dash"/>
                      <a:round/>
                      <a:headEnd len="sm" w="sm" type="none"/>
                      <a:tailEnd len="sm" w="sm" type="none"/>
                    </a:lnT>
                    <a:lnB cap="flat" cmpd="sng" w="9525">
                      <a:solidFill>
                        <a:schemeClr val="lt1"/>
                      </a:solidFill>
                      <a:prstDash val="dash"/>
                      <a:round/>
                      <a:headEnd len="sm" w="sm" type="none"/>
                      <a:tailEnd len="sm" w="sm" type="none"/>
                    </a:lnB>
                  </a:tcPr>
                </a:tc>
                <a:tc>
                  <a:txBody>
                    <a:bodyPr/>
                    <a:lstStyle/>
                    <a:p>
                      <a:pPr indent="-304800" lvl="0" marL="457200" rtl="0" algn="l">
                        <a:lnSpc>
                          <a:spcPct val="100000"/>
                        </a:lnSpc>
                        <a:spcBef>
                          <a:spcPts val="0"/>
                        </a:spcBef>
                        <a:spcAft>
                          <a:spcPts val="0"/>
                        </a:spcAft>
                        <a:buClr>
                          <a:srgbClr val="113D5C"/>
                        </a:buClr>
                        <a:buSzPts val="1200"/>
                        <a:buChar char="●"/>
                        <a:defRPr sz="1200">
                          <a:solidFill>
                            <a:srgbClr val="113D5C"/>
                          </a:solidFill>
                        </a:defRPr>
                      </a:pPr>
                      <a:r>
                        <a:t>Recordatorios y registro</a:t>
                      </a:r>
                      <a:endParaRPr sz="1200">
                        <a:solidFill>
                          <a:srgbClr val="113D5C"/>
                        </a:solidFill>
                      </a:endParaRPr>
                    </a:p>
                    <a:p>
                      <a:pPr indent="-304800" lvl="0" marL="457200" rtl="0" algn="l">
                        <a:lnSpc>
                          <a:spcPct val="100000"/>
                        </a:lnSpc>
                        <a:spcBef>
                          <a:spcPts val="0"/>
                        </a:spcBef>
                        <a:spcAft>
                          <a:spcPts val="0"/>
                        </a:spcAft>
                        <a:buClr>
                          <a:srgbClr val="113D5C"/>
                        </a:buClr>
                        <a:buSzPts val="1200"/>
                        <a:buChar char="●"/>
                        <a:defRPr sz="1200">
                          <a:solidFill>
                            <a:srgbClr val="113D5C"/>
                          </a:solidFill>
                        </a:defRPr>
                      </a:pPr>
                      <a:r>
                        <a:t>Viviendo la estrategia de Tomar una Pausa</a:t>
                      </a:r>
                      <a:endParaRPr sz="1200">
                        <a:solidFill>
                          <a:srgbClr val="113D5C"/>
                        </a:solidFill>
                      </a:endParaRPr>
                    </a:p>
                    <a:p>
                      <a:pPr indent="-304800" lvl="0" marL="457200" rtl="0" algn="l">
                        <a:lnSpc>
                          <a:spcPct val="100000"/>
                        </a:lnSpc>
                        <a:spcBef>
                          <a:spcPts val="0"/>
                        </a:spcBef>
                        <a:spcAft>
                          <a:spcPts val="0"/>
                        </a:spcAft>
                        <a:buClr>
                          <a:srgbClr val="113D5C"/>
                        </a:buClr>
                        <a:buSzPts val="1200"/>
                        <a:buChar char="●"/>
                        <a:defRPr sz="1200">
                          <a:solidFill>
                            <a:srgbClr val="113D5C"/>
                          </a:solidFill>
                        </a:defRPr>
                      </a:pPr>
                      <a:r>
                        <a:t>Preguntas y reflexiones del primer día</a:t>
                      </a:r>
                      <a:endParaRPr sz="1200">
                        <a:solidFill>
                          <a:srgbClr val="113D5C"/>
                        </a:solidFill>
                      </a:endParaRPr>
                    </a:p>
                  </a:txBody>
                  <a:tcPr marT="91425" marB="91425" marR="91425" marL="91425">
                    <a:lnL cap="flat" cmpd="sng" w="9525">
                      <a:solidFill>
                        <a:schemeClr val="lt1"/>
                      </a:solidFill>
                      <a:prstDash val="dash"/>
                      <a:round/>
                      <a:headEnd len="sm" w="sm" type="none"/>
                      <a:tailEnd len="sm" w="sm" type="none"/>
                    </a:lnL>
                    <a:lnR cap="flat" cmpd="sng" w="9525">
                      <a:solidFill>
                        <a:schemeClr val="lt1"/>
                      </a:solidFill>
                      <a:prstDash val="dash"/>
                      <a:round/>
                      <a:headEnd len="sm" w="sm" type="none"/>
                      <a:tailEnd len="sm" w="sm" type="none"/>
                    </a:lnR>
                    <a:lnT cap="flat" cmpd="sng" w="9525">
                      <a:solidFill>
                        <a:schemeClr val="lt1"/>
                      </a:solidFill>
                      <a:prstDash val="dash"/>
                      <a:round/>
                      <a:headEnd len="sm" w="sm" type="none"/>
                      <a:tailEnd len="sm" w="sm" type="none"/>
                    </a:lnT>
                    <a:lnB cap="flat" cmpd="sng" w="9525">
                      <a:solidFill>
                        <a:schemeClr val="lt1"/>
                      </a:solidFill>
                      <a:prstDash val="dash"/>
                      <a:round/>
                      <a:headEnd len="sm" w="sm" type="none"/>
                      <a:tailEnd len="sm" w="sm" type="none"/>
                    </a:lnB>
                  </a:tcPr>
                </a:tc>
              </a:tr>
              <a:tr h="381000">
                <a:tc vMerge="1"/>
                <a:tc>
                  <a:txBody>
                    <a:bodyPr/>
                    <a:lstStyle/>
                    <a:p>
                      <a:pPr indent="0" lvl="0" marL="0" rtl="0" algn="l">
                        <a:lnSpc>
                          <a:spcPct val="100000"/>
                        </a:lnSpc>
                        <a:spcBef>
                          <a:spcPts val="0"/>
                        </a:spcBef>
                        <a:spcAft>
                          <a:spcPts val="0"/>
                        </a:spcAft>
                        <a:buNone/>
                        <a:defRPr b="1" sz="1200">
                          <a:solidFill>
                            <a:srgbClr val="113D5C"/>
                          </a:solidFill>
                        </a:defRPr>
                      </a:pPr>
                      <a:r>
                        <a:t>Módulo 5: Preparación para la sesión de Chat automatizada</a:t>
                      </a:r>
                      <a:endParaRPr sz="1200"/>
                    </a:p>
                  </a:txBody>
                  <a:tcPr marT="91425" marB="91425" marR="91425" marL="91425">
                    <a:lnL cap="flat" cmpd="sng" w="9525">
                      <a:solidFill>
                        <a:schemeClr val="lt1"/>
                      </a:solidFill>
                      <a:prstDash val="dash"/>
                      <a:round/>
                      <a:headEnd len="sm" w="sm" type="none"/>
                      <a:tailEnd len="sm" w="sm" type="none"/>
                    </a:lnL>
                    <a:lnR cap="flat" cmpd="sng" w="9525">
                      <a:solidFill>
                        <a:schemeClr val="lt1"/>
                      </a:solidFill>
                      <a:prstDash val="dash"/>
                      <a:round/>
                      <a:headEnd len="sm" w="sm" type="none"/>
                      <a:tailEnd len="sm" w="sm" type="none"/>
                    </a:lnR>
                    <a:lnT cap="flat" cmpd="sng" w="9525">
                      <a:solidFill>
                        <a:schemeClr val="lt1"/>
                      </a:solidFill>
                      <a:prstDash val="dash"/>
                      <a:round/>
                      <a:headEnd len="sm" w="sm" type="none"/>
                      <a:tailEnd len="sm" w="sm" type="none"/>
                    </a:lnT>
                    <a:lnB cap="flat" cmpd="sng" w="9525">
                      <a:solidFill>
                        <a:srgbClr val="ED7D31"/>
                      </a:solidFill>
                      <a:prstDash val="dash"/>
                      <a:round/>
                      <a:headEnd len="sm" w="sm" type="none"/>
                      <a:tailEnd len="sm" w="sm" type="none"/>
                    </a:lnB>
                  </a:tcPr>
                </a:tc>
                <a:tc>
                  <a:txBody>
                    <a:bodyPr/>
                    <a:lstStyle/>
                    <a:p>
                      <a:pPr indent="-304800" lvl="0" marL="457200" rtl="0" algn="l">
                        <a:lnSpc>
                          <a:spcPct val="100000"/>
                        </a:lnSpc>
                        <a:spcBef>
                          <a:spcPts val="0"/>
                        </a:spcBef>
                        <a:spcAft>
                          <a:spcPts val="0"/>
                        </a:spcAft>
                        <a:buClr>
                          <a:srgbClr val="113D5C"/>
                        </a:buClr>
                        <a:buSzPts val="1200"/>
                        <a:buChar char="●"/>
                        <a:defRPr sz="1200">
                          <a:solidFill>
                            <a:srgbClr val="113D5C"/>
                          </a:solidFill>
                        </a:defRPr>
                      </a:pPr>
                      <a:r>
                        <a:t>Recorrido a través de la aplicación para las facilitadoras:</a:t>
                      </a:r>
                      <a:endParaRPr sz="1200">
                        <a:solidFill>
                          <a:srgbClr val="113D5C"/>
                        </a:solidFill>
                      </a:endParaRPr>
                    </a:p>
                    <a:p>
                      <a:pPr indent="0" lvl="0" marL="457200" rtl="0" algn="l">
                        <a:spcBef>
                          <a:spcPts val="0"/>
                        </a:spcBef>
                        <a:spcAft>
                          <a:spcPts val="0"/>
                        </a:spcAft>
                        <a:buNone/>
                        <a:defRPr sz="1200">
                          <a:solidFill>
                            <a:srgbClr val="113D5C"/>
                          </a:solidFill>
                        </a:defRPr>
                      </a:pPr>
                      <a:r>
                        <a:t>Formando Conciencia+</a:t>
                      </a:r>
                      <a:endParaRPr sz="1200">
                        <a:solidFill>
                          <a:srgbClr val="113D5C"/>
                        </a:solidFill>
                      </a:endParaRPr>
                    </a:p>
                  </a:txBody>
                  <a:tcPr marT="91425" marB="91425" marR="91425" marL="91425">
                    <a:lnL cap="flat" cmpd="sng" w="9525">
                      <a:solidFill>
                        <a:schemeClr val="lt1"/>
                      </a:solidFill>
                      <a:prstDash val="dash"/>
                      <a:round/>
                      <a:headEnd len="sm" w="sm" type="none"/>
                      <a:tailEnd len="sm" w="sm" type="none"/>
                    </a:lnL>
                    <a:lnR cap="flat" cmpd="sng" w="9525">
                      <a:solidFill>
                        <a:schemeClr val="lt1"/>
                      </a:solidFill>
                      <a:prstDash val="dash"/>
                      <a:round/>
                      <a:headEnd len="sm" w="sm" type="none"/>
                      <a:tailEnd len="sm" w="sm" type="none"/>
                    </a:lnR>
                    <a:lnT cap="flat" cmpd="sng" w="9525">
                      <a:solidFill>
                        <a:schemeClr val="lt1"/>
                      </a:solidFill>
                      <a:prstDash val="dash"/>
                      <a:round/>
                      <a:headEnd len="sm" w="sm" type="none"/>
                      <a:tailEnd len="sm" w="sm" type="none"/>
                    </a:lnT>
                    <a:lnB cap="flat" cmpd="sng" w="9525">
                      <a:solidFill>
                        <a:srgbClr val="ED7D31"/>
                      </a:solidFill>
                      <a:prstDash val="dash"/>
                      <a:round/>
                      <a:headEnd len="sm" w="sm" type="none"/>
                      <a:tailEnd len="sm" w="sm" type="none"/>
                    </a:lnB>
                  </a:tcPr>
                </a:tc>
              </a:tr>
              <a:tr h="381000">
                <a:tc>
                  <a:txBody>
                    <a:bodyPr/>
                    <a:lstStyle/>
                    <a:p>
                      <a:pPr indent="0" lvl="0" marL="0" rtl="0" algn="l">
                        <a:lnSpc>
                          <a:spcPct val="100000"/>
                        </a:lnSpc>
                        <a:spcBef>
                          <a:spcPts val="0"/>
                        </a:spcBef>
                        <a:spcAft>
                          <a:spcPts val="0"/>
                        </a:spcAft>
                        <a:buNone/>
                        <a:defRPr b="1" sz="1200">
                          <a:solidFill>
                            <a:srgbClr val="113D5C"/>
                          </a:solidFill>
                        </a:defRPr>
                      </a:pPr>
                      <a:r>
                        <a:t>12:40-13:15</a:t>
                      </a:r>
                      <a:endParaRPr b="1" sz="1200">
                        <a:solidFill>
                          <a:srgbClr val="113D5C"/>
                        </a:solidFill>
                      </a:endParaRPr>
                    </a:p>
                  </a:txBody>
                  <a:tcPr marT="91425" marB="91425" marR="91425" marL="91425">
                    <a:lnL cap="flat" cmpd="sng" w="9525">
                      <a:solidFill>
                        <a:schemeClr val="lt1"/>
                      </a:solidFill>
                      <a:prstDash val="dash"/>
                      <a:round/>
                      <a:headEnd len="sm" w="sm" type="none"/>
                      <a:tailEnd len="sm" w="sm" type="none"/>
                    </a:lnL>
                    <a:lnR cap="flat" cmpd="sng" w="9525">
                      <a:solidFill>
                        <a:schemeClr val="lt1"/>
                      </a:solidFill>
                      <a:prstDash val="dash"/>
                      <a:round/>
                      <a:headEnd len="sm" w="sm" type="none"/>
                      <a:tailEnd len="sm" w="sm" type="none"/>
                    </a:lnR>
                    <a:lnT cap="flat" cmpd="sng" w="9525">
                      <a:solidFill>
                        <a:schemeClr val="lt1"/>
                      </a:solidFill>
                      <a:prstDash val="dash"/>
                      <a:round/>
                      <a:headEnd len="sm" w="sm" type="none"/>
                      <a:tailEnd len="sm" w="sm" type="none"/>
                    </a:lnT>
                    <a:lnB cap="flat" cmpd="sng" w="9525">
                      <a:solidFill>
                        <a:schemeClr val="lt1"/>
                      </a:solidFill>
                      <a:prstDash val="dash"/>
                      <a:round/>
                      <a:headEnd len="sm" w="sm" type="none"/>
                      <a:tailEnd len="sm" w="sm" type="none"/>
                    </a:lnB>
                  </a:tcPr>
                </a:tc>
                <a:tc>
                  <a:txBody>
                    <a:bodyPr/>
                    <a:lstStyle/>
                    <a:p>
                      <a:pPr indent="0" lvl="0" marL="0" rtl="0" algn="l">
                        <a:lnSpc>
                          <a:spcPct val="100000"/>
                        </a:lnSpc>
                        <a:spcBef>
                          <a:spcPts val="0"/>
                        </a:spcBef>
                        <a:spcAft>
                          <a:spcPts val="0"/>
                        </a:spcAft>
                        <a:buNone/>
                        <a:defRPr b="1" sz="1200">
                          <a:solidFill>
                            <a:srgbClr val="113D5C"/>
                          </a:solidFill>
                        </a:defRPr>
                      </a:pPr>
                      <a:r>
                        <a:t>Módulo 6: Realización de una sesión de chat en WhatsApp</a:t>
                      </a:r>
                      <a:endParaRPr b="1" sz="1200">
                        <a:solidFill>
                          <a:srgbClr val="113D5C"/>
                        </a:solidFill>
                      </a:endParaRPr>
                    </a:p>
                  </a:txBody>
                  <a:tcPr marT="91425" marB="91425" marR="91425" marL="91425">
                    <a:lnL cap="flat" cmpd="sng" w="9525">
                      <a:solidFill>
                        <a:schemeClr val="lt1"/>
                      </a:solidFill>
                      <a:prstDash val="dash"/>
                      <a:round/>
                      <a:headEnd len="sm" w="sm" type="none"/>
                      <a:tailEnd len="sm" w="sm" type="none"/>
                    </a:lnL>
                    <a:lnR cap="flat" cmpd="sng" w="9525">
                      <a:solidFill>
                        <a:schemeClr val="lt1"/>
                      </a:solidFill>
                      <a:prstDash val="dash"/>
                      <a:round/>
                      <a:headEnd len="sm" w="sm" type="none"/>
                      <a:tailEnd len="sm" w="sm" type="none"/>
                    </a:lnR>
                    <a:lnT cap="flat" cmpd="sng" w="9525">
                      <a:solidFill>
                        <a:srgbClr val="ED7D31"/>
                      </a:solidFill>
                      <a:prstDash val="dash"/>
                      <a:round/>
                      <a:headEnd len="sm" w="sm" type="none"/>
                      <a:tailEnd len="sm" w="sm" type="none"/>
                    </a:lnT>
                    <a:lnB cap="flat" cmpd="sng" w="9525">
                      <a:solidFill>
                        <a:srgbClr val="ED7D31"/>
                      </a:solidFill>
                      <a:prstDash val="dash"/>
                      <a:round/>
                      <a:headEnd len="sm" w="sm" type="none"/>
                      <a:tailEnd len="sm" w="sm" type="none"/>
                    </a:lnB>
                  </a:tcPr>
                </a:tc>
                <a:tc>
                  <a:txBody>
                    <a:bodyPr/>
                    <a:lstStyle/>
                    <a:p>
                      <a:pPr indent="-304800" lvl="0" marL="457200" rtl="0" algn="l">
                        <a:spcBef>
                          <a:spcPts val="0"/>
                        </a:spcBef>
                        <a:spcAft>
                          <a:spcPts val="0"/>
                        </a:spcAft>
                        <a:buClr>
                          <a:srgbClr val="113D5C"/>
                        </a:buClr>
                        <a:buSzPts val="1200"/>
                        <a:buChar char="●"/>
                        <a:defRPr sz="1200">
                          <a:solidFill>
                            <a:srgbClr val="113D5C"/>
                          </a:solidFill>
                        </a:defRPr>
                      </a:pPr>
                      <a:r>
                        <a:t>Configuración del grupo y sus reglas </a:t>
                      </a:r>
                      <a:endParaRPr sz="1200">
                        <a:solidFill>
                          <a:srgbClr val="113D5C"/>
                        </a:solidFill>
                      </a:endParaRPr>
                    </a:p>
                    <a:p>
                      <a:pPr indent="-304800" lvl="0" marL="457200" rtl="0" algn="l">
                        <a:spcBef>
                          <a:spcPts val="0"/>
                        </a:spcBef>
                        <a:spcAft>
                          <a:spcPts val="0"/>
                        </a:spcAft>
                        <a:buClr>
                          <a:srgbClr val="113D5C"/>
                        </a:buClr>
                        <a:buSzPts val="1200"/>
                        <a:buChar char="●"/>
                        <a:defRPr sz="1200">
                          <a:solidFill>
                            <a:srgbClr val="113D5C"/>
                          </a:solidFill>
                        </a:defRPr>
                      </a:pPr>
                      <a:r>
                        <a:t>Rol de la facilitadora en el chat</a:t>
                      </a:r>
                      <a:endParaRPr sz="1200">
                        <a:solidFill>
                          <a:srgbClr val="113D5C"/>
                        </a:solidFill>
                      </a:endParaRPr>
                    </a:p>
                  </a:txBody>
                  <a:tcPr marT="91425" marB="91425" marR="91425" marL="91425">
                    <a:lnL cap="flat" cmpd="sng" w="9525">
                      <a:solidFill>
                        <a:schemeClr val="lt1"/>
                      </a:solidFill>
                      <a:prstDash val="dash"/>
                      <a:round/>
                      <a:headEnd len="sm" w="sm" type="none"/>
                      <a:tailEnd len="sm" w="sm" type="none"/>
                    </a:lnL>
                    <a:lnR cap="flat" cmpd="sng" w="9525">
                      <a:solidFill>
                        <a:schemeClr val="lt1"/>
                      </a:solidFill>
                      <a:prstDash val="dash"/>
                      <a:round/>
                      <a:headEnd len="sm" w="sm" type="none"/>
                      <a:tailEnd len="sm" w="sm" type="none"/>
                    </a:lnR>
                    <a:lnT cap="flat" cmpd="sng" w="9525">
                      <a:solidFill>
                        <a:srgbClr val="ED7D31"/>
                      </a:solidFill>
                      <a:prstDash val="dash"/>
                      <a:round/>
                      <a:headEnd len="sm" w="sm" type="none"/>
                      <a:tailEnd len="sm" w="sm" type="none"/>
                    </a:lnT>
                    <a:lnB cap="flat" cmpd="sng" w="9525">
                      <a:solidFill>
                        <a:srgbClr val="ED7D31"/>
                      </a:solidFill>
                      <a:prstDash val="dash"/>
                      <a:round/>
                      <a:headEnd len="sm" w="sm" type="none"/>
                      <a:tailEnd len="sm" w="sm" type="none"/>
                    </a:lnB>
                  </a:tcPr>
                </a:tc>
              </a:tr>
              <a:tr h="317500">
                <a:tc>
                  <a:txBody>
                    <a:bodyPr/>
                    <a:lstStyle/>
                    <a:p>
                      <a:pPr indent="0" lvl="0" marL="0" rtl="0" algn="l">
                        <a:lnSpc>
                          <a:spcPct val="100000"/>
                        </a:lnSpc>
                        <a:spcBef>
                          <a:spcPts val="0"/>
                        </a:spcBef>
                        <a:spcAft>
                          <a:spcPts val="0"/>
                        </a:spcAft>
                        <a:buNone/>
                        <a:defRPr b="1" sz="1200">
                          <a:solidFill>
                            <a:srgbClr val="113D5C"/>
                          </a:solidFill>
                        </a:defRPr>
                      </a:pPr>
                      <a:r>
                        <a:t>13:15-13:20</a:t>
                      </a:r>
                      <a:endParaRPr sz="1000"/>
                    </a:p>
                  </a:txBody>
                  <a:tcPr marT="91425" marB="91425" marR="91425" marL="91425">
                    <a:lnL cap="flat" cmpd="sng" w="9525">
                      <a:solidFill>
                        <a:schemeClr val="lt1"/>
                      </a:solidFill>
                      <a:prstDash val="dash"/>
                      <a:round/>
                      <a:headEnd len="sm" w="sm" type="none"/>
                      <a:tailEnd len="sm" w="sm" type="none"/>
                    </a:lnL>
                    <a:lnR cap="flat" cmpd="sng" w="9525">
                      <a:solidFill>
                        <a:srgbClr val="ED7D31"/>
                      </a:solidFill>
                      <a:prstDash val="dash"/>
                      <a:round/>
                      <a:headEnd len="sm" w="sm" type="none"/>
                      <a:tailEnd len="sm" w="sm" type="none"/>
                    </a:lnR>
                    <a:lnT cap="flat" cmpd="sng" w="9525">
                      <a:solidFill>
                        <a:schemeClr val="lt1"/>
                      </a:solidFill>
                      <a:prstDash val="dash"/>
                      <a:round/>
                      <a:headEnd len="sm" w="sm" type="none"/>
                      <a:tailEnd len="sm" w="sm" type="none"/>
                    </a:lnT>
                    <a:lnB cap="flat" cmpd="sng" w="9525">
                      <a:solidFill>
                        <a:schemeClr val="lt1"/>
                      </a:solidFill>
                      <a:prstDash val="dash"/>
                      <a:round/>
                      <a:headEnd len="sm" w="sm" type="none"/>
                      <a:tailEnd len="sm" w="sm" type="none"/>
                    </a:lnB>
                  </a:tcPr>
                </a:tc>
                <a:tc gridSpan="2">
                  <a:txBody>
                    <a:bodyPr/>
                    <a:lstStyle/>
                    <a:p>
                      <a:pPr indent="0" lvl="0" marL="0" rtl="0" algn="l">
                        <a:lnSpc>
                          <a:spcPct val="100000"/>
                        </a:lnSpc>
                        <a:spcBef>
                          <a:spcPts val="0"/>
                        </a:spcBef>
                        <a:spcAft>
                          <a:spcPts val="0"/>
                        </a:spcAft>
                        <a:buNone/>
                        <a:defRPr b="1" sz="1200"/>
                      </a:pPr>
                      <a:r>
                        <a:rPr>
                          <a:solidFill>
                            <a:srgbClr val="113D5C"/>
                          </a:solidFill>
                        </a:rPr>
                        <a:t>                                                       </a:t>
                      </a:r>
                      <a:r>
                        <a:rPr>
                          <a:solidFill>
                            <a:schemeClr val="lt1"/>
                          </a:solidFill>
                        </a:rPr>
                        <a:t>  Pausa Activa</a:t>
                      </a:r>
                      <a:endParaRPr b="1" sz="1200">
                        <a:solidFill>
                          <a:schemeClr val="lt1"/>
                        </a:solidFill>
                      </a:endParaRPr>
                    </a:p>
                  </a:txBody>
                  <a:tcPr marT="91425" marB="91425" marR="91425" marL="91425">
                    <a:lnL cap="flat" cmpd="sng" w="9525">
                      <a:solidFill>
                        <a:srgbClr val="ED7D31"/>
                      </a:solidFill>
                      <a:prstDash val="dash"/>
                      <a:round/>
                      <a:headEnd len="sm" w="sm" type="none"/>
                      <a:tailEnd len="sm" w="sm" type="none"/>
                    </a:lnL>
                    <a:lnR cap="flat" cmpd="sng" w="9525">
                      <a:solidFill>
                        <a:srgbClr val="ED7D31"/>
                      </a:solidFill>
                      <a:prstDash val="dash"/>
                      <a:round/>
                      <a:headEnd len="sm" w="sm" type="none"/>
                      <a:tailEnd len="sm" w="sm" type="none"/>
                    </a:lnR>
                    <a:lnT cap="flat" cmpd="sng" w="9525">
                      <a:solidFill>
                        <a:srgbClr val="ED7D31"/>
                      </a:solidFill>
                      <a:prstDash val="dash"/>
                      <a:round/>
                      <a:headEnd len="sm" w="sm" type="none"/>
                      <a:tailEnd len="sm" w="sm" type="none"/>
                    </a:lnT>
                    <a:lnB cap="flat" cmpd="sng" w="9525">
                      <a:solidFill>
                        <a:srgbClr val="ED7D31"/>
                      </a:solidFill>
                      <a:prstDash val="dash"/>
                      <a:round/>
                      <a:headEnd len="sm" w="sm" type="none"/>
                      <a:tailEnd len="sm" w="sm" type="none"/>
                    </a:lnB>
                    <a:solidFill>
                      <a:srgbClr val="ED7D31"/>
                    </a:solidFill>
                  </a:tcPr>
                </a:tc>
                <a:tc hMerge="1"/>
              </a:tr>
              <a:tr h="381000">
                <a:tc rowSpan="2">
                  <a:txBody>
                    <a:bodyPr/>
                    <a:lstStyle/>
                    <a:p>
                      <a:pPr indent="0" lvl="0" marL="0" rtl="0" algn="l">
                        <a:lnSpc>
                          <a:spcPct val="100000"/>
                        </a:lnSpc>
                        <a:spcBef>
                          <a:spcPts val="0"/>
                        </a:spcBef>
                        <a:spcAft>
                          <a:spcPts val="0"/>
                        </a:spcAft>
                        <a:buClr>
                          <a:schemeClr val="dk1"/>
                        </a:buClr>
                        <a:buSzPts val="1100"/>
                        <a:buFont typeface="Arial"/>
                        <a:buNone/>
                        <a:defRPr b="1" sz="1200">
                          <a:solidFill>
                            <a:srgbClr val="113D5C"/>
                          </a:solidFill>
                        </a:defRPr>
                      </a:pPr>
                      <a:r>
                        <a:t>13:20-13:50</a:t>
                      </a:r>
                      <a:endParaRPr b="1" sz="1200">
                        <a:solidFill>
                          <a:srgbClr val="113D5C"/>
                        </a:solidFill>
                      </a:endParaRPr>
                    </a:p>
                    <a:p>
                      <a:pPr indent="0" lvl="0" marL="0" rtl="0" algn="l">
                        <a:lnSpc>
                          <a:spcPct val="100000"/>
                        </a:lnSpc>
                        <a:spcBef>
                          <a:spcPts val="0"/>
                        </a:spcBef>
                        <a:spcAft>
                          <a:spcPts val="0"/>
                        </a:spcAft>
                        <a:buNone/>
                      </a:pPr>
                      <a:endParaRPr sz="1000"/>
                    </a:p>
                  </a:txBody>
                  <a:tcPr marT="91425" marB="91425" marR="91425" marL="91425">
                    <a:lnL cap="flat" cmpd="sng" w="9525">
                      <a:solidFill>
                        <a:schemeClr val="lt1"/>
                      </a:solidFill>
                      <a:prstDash val="dash"/>
                      <a:round/>
                      <a:headEnd len="sm" w="sm" type="none"/>
                      <a:tailEnd len="sm" w="sm" type="none"/>
                    </a:lnL>
                    <a:lnR cap="flat" cmpd="sng" w="9525">
                      <a:solidFill>
                        <a:schemeClr val="lt1"/>
                      </a:solidFill>
                      <a:prstDash val="dash"/>
                      <a:round/>
                      <a:headEnd len="sm" w="sm" type="none"/>
                      <a:tailEnd len="sm" w="sm" type="none"/>
                    </a:lnR>
                    <a:lnT cap="flat" cmpd="sng" w="9525">
                      <a:solidFill>
                        <a:schemeClr val="lt1"/>
                      </a:solidFill>
                      <a:prstDash val="dash"/>
                      <a:round/>
                      <a:headEnd len="sm" w="sm" type="none"/>
                      <a:tailEnd len="sm" w="sm" type="none"/>
                    </a:lnT>
                    <a:lnB cap="flat" cmpd="sng" w="9525">
                      <a:solidFill>
                        <a:schemeClr val="lt1"/>
                      </a:solidFill>
                      <a:prstDash val="dash"/>
                      <a:round/>
                      <a:headEnd len="sm" w="sm" type="none"/>
                      <a:tailEnd len="sm" w="sm" type="none"/>
                    </a:lnB>
                  </a:tcPr>
                </a:tc>
                <a:tc>
                  <a:txBody>
                    <a:bodyPr/>
                    <a:lstStyle/>
                    <a:p>
                      <a:pPr indent="0" lvl="0" marL="0" rtl="0" algn="l">
                        <a:lnSpc>
                          <a:spcPct val="100000"/>
                        </a:lnSpc>
                        <a:spcBef>
                          <a:spcPts val="0"/>
                        </a:spcBef>
                        <a:spcAft>
                          <a:spcPts val="0"/>
                        </a:spcAft>
                        <a:buNone/>
                        <a:defRPr b="1" sz="1200">
                          <a:solidFill>
                            <a:srgbClr val="113D5C"/>
                          </a:solidFill>
                        </a:defRPr>
                      </a:pPr>
                      <a:r>
                        <a:t>Módulo 7: Salvaguarda</a:t>
                      </a:r>
                      <a:endParaRPr sz="1200"/>
                    </a:p>
                  </a:txBody>
                  <a:tcPr marT="91425" marB="91425" marR="91425" marL="91425">
                    <a:lnL cap="flat" cmpd="sng" w="9525">
                      <a:solidFill>
                        <a:schemeClr val="lt1"/>
                      </a:solidFill>
                      <a:prstDash val="dash"/>
                      <a:round/>
                      <a:headEnd len="sm" w="sm" type="none"/>
                      <a:tailEnd len="sm" w="sm" type="none"/>
                    </a:lnL>
                    <a:lnR cap="flat" cmpd="sng" w="9525">
                      <a:solidFill>
                        <a:schemeClr val="lt1"/>
                      </a:solidFill>
                      <a:prstDash val="dash"/>
                      <a:round/>
                      <a:headEnd len="sm" w="sm" type="none"/>
                      <a:tailEnd len="sm" w="sm" type="none"/>
                    </a:lnR>
                    <a:lnT cap="flat" cmpd="sng" w="9525">
                      <a:solidFill>
                        <a:srgbClr val="ED7D31"/>
                      </a:solidFill>
                      <a:prstDash val="dash"/>
                      <a:round/>
                      <a:headEnd len="sm" w="sm" type="none"/>
                      <a:tailEnd len="sm" w="sm" type="none"/>
                    </a:lnT>
                    <a:lnB cap="flat" cmpd="sng" w="9525">
                      <a:solidFill>
                        <a:schemeClr val="lt1"/>
                      </a:solidFill>
                      <a:prstDash val="dash"/>
                      <a:round/>
                      <a:headEnd len="sm" w="sm" type="none"/>
                      <a:tailEnd len="sm" w="sm" type="none"/>
                    </a:lnB>
                  </a:tcPr>
                </a:tc>
                <a:tc>
                  <a:txBody>
                    <a:bodyPr/>
                    <a:lstStyle/>
                    <a:p>
                      <a:pPr indent="-304800" lvl="0" marL="457200" rtl="0" algn="l">
                        <a:lnSpc>
                          <a:spcPct val="100000"/>
                        </a:lnSpc>
                        <a:spcBef>
                          <a:spcPts val="0"/>
                        </a:spcBef>
                        <a:spcAft>
                          <a:spcPts val="0"/>
                        </a:spcAft>
                        <a:buClr>
                          <a:srgbClr val="113D5C"/>
                        </a:buClr>
                        <a:buSzPts val="1200"/>
                        <a:buChar char="●"/>
                        <a:defRPr sz="1200">
                          <a:solidFill>
                            <a:srgbClr val="113D5C"/>
                          </a:solidFill>
                        </a:defRPr>
                      </a:pPr>
                      <a:r>
                        <a:t>¿Qué es? Cómo proceder en la virtualidad y presencialidad</a:t>
                      </a:r>
                      <a:endParaRPr sz="1200"/>
                    </a:p>
                  </a:txBody>
                  <a:tcPr marT="91425" marB="91425" marR="91425" marL="91425">
                    <a:lnL cap="flat" cmpd="sng" w="9525">
                      <a:solidFill>
                        <a:schemeClr val="lt1"/>
                      </a:solidFill>
                      <a:prstDash val="dash"/>
                      <a:round/>
                      <a:headEnd len="sm" w="sm" type="none"/>
                      <a:tailEnd len="sm" w="sm" type="none"/>
                    </a:lnL>
                    <a:lnR cap="flat" cmpd="sng" w="9525">
                      <a:solidFill>
                        <a:schemeClr val="lt1"/>
                      </a:solidFill>
                      <a:prstDash val="dash"/>
                      <a:round/>
                      <a:headEnd len="sm" w="sm" type="none"/>
                      <a:tailEnd len="sm" w="sm" type="none"/>
                    </a:lnR>
                    <a:lnT cap="flat" cmpd="sng" w="9525">
                      <a:solidFill>
                        <a:srgbClr val="ED7D31"/>
                      </a:solidFill>
                      <a:prstDash val="dash"/>
                      <a:round/>
                      <a:headEnd len="sm" w="sm" type="none"/>
                      <a:tailEnd len="sm" w="sm" type="none"/>
                    </a:lnT>
                    <a:lnB cap="flat" cmpd="sng" w="9525">
                      <a:solidFill>
                        <a:schemeClr val="lt1"/>
                      </a:solidFill>
                      <a:prstDash val="dash"/>
                      <a:round/>
                      <a:headEnd len="sm" w="sm" type="none"/>
                      <a:tailEnd len="sm" w="sm" type="none"/>
                    </a:lnB>
                  </a:tcPr>
                </a:tc>
              </a:tr>
              <a:tr h="381000">
                <a:tc vMerge="1"/>
                <a:tc>
                  <a:txBody>
                    <a:bodyPr/>
                    <a:lstStyle/>
                    <a:p>
                      <a:pPr indent="0" lvl="0" marL="0" rtl="0" algn="l">
                        <a:lnSpc>
                          <a:spcPct val="100000"/>
                        </a:lnSpc>
                        <a:spcBef>
                          <a:spcPts val="0"/>
                        </a:spcBef>
                        <a:spcAft>
                          <a:spcPts val="0"/>
                        </a:spcAft>
                        <a:buNone/>
                        <a:defRPr b="1" sz="1200">
                          <a:solidFill>
                            <a:srgbClr val="113D5C"/>
                          </a:solidFill>
                        </a:defRPr>
                      </a:pPr>
                      <a:r>
                        <a:t>Módulo 8: Desafíos comunes</a:t>
                      </a:r>
                      <a:endParaRPr sz="1200"/>
                    </a:p>
                  </a:txBody>
                  <a:tcPr marT="91425" marB="91425" marR="91425" marL="91425">
                    <a:lnL cap="flat" cmpd="sng" w="9525">
                      <a:solidFill>
                        <a:schemeClr val="lt1"/>
                      </a:solidFill>
                      <a:prstDash val="dash"/>
                      <a:round/>
                      <a:headEnd len="sm" w="sm" type="none"/>
                      <a:tailEnd len="sm" w="sm" type="none"/>
                    </a:lnL>
                    <a:lnR cap="flat" cmpd="sng" w="9525">
                      <a:solidFill>
                        <a:schemeClr val="lt1"/>
                      </a:solidFill>
                      <a:prstDash val="dash"/>
                      <a:round/>
                      <a:headEnd len="sm" w="sm" type="none"/>
                      <a:tailEnd len="sm" w="sm" type="none"/>
                    </a:lnR>
                    <a:lnT cap="flat" cmpd="sng" w="9525">
                      <a:solidFill>
                        <a:schemeClr val="lt1"/>
                      </a:solidFill>
                      <a:prstDash val="dash"/>
                      <a:round/>
                      <a:headEnd len="sm" w="sm" type="none"/>
                      <a:tailEnd len="sm" w="sm" type="none"/>
                    </a:lnT>
                    <a:lnB cap="flat" cmpd="sng" w="9525">
                      <a:solidFill>
                        <a:schemeClr val="lt1"/>
                      </a:solidFill>
                      <a:prstDash val="dash"/>
                      <a:round/>
                      <a:headEnd len="sm" w="sm" type="none"/>
                      <a:tailEnd len="sm" w="sm" type="none"/>
                    </a:lnB>
                  </a:tcPr>
                </a:tc>
                <a:tc>
                  <a:txBody>
                    <a:bodyPr/>
                    <a:lstStyle/>
                    <a:p>
                      <a:pPr indent="-304800" lvl="0" marL="457200" rtl="0" algn="l">
                        <a:lnSpc>
                          <a:spcPct val="100000"/>
                        </a:lnSpc>
                        <a:spcBef>
                          <a:spcPts val="0"/>
                        </a:spcBef>
                        <a:spcAft>
                          <a:spcPts val="0"/>
                        </a:spcAft>
                        <a:buClr>
                          <a:srgbClr val="113D5C"/>
                        </a:buClr>
                        <a:buSzPts val="1200"/>
                        <a:buChar char="●"/>
                        <a:defRPr sz="1200">
                          <a:solidFill>
                            <a:srgbClr val="113D5C"/>
                          </a:solidFill>
                        </a:defRPr>
                      </a:pPr>
                      <a:r>
                        <a:t>Abordaje de desafíos. Preguntas</a:t>
                      </a:r>
                      <a:endParaRPr sz="1200"/>
                    </a:p>
                  </a:txBody>
                  <a:tcPr marT="91425" marB="91425" marR="91425" marL="91425">
                    <a:lnL cap="flat" cmpd="sng" w="9525">
                      <a:solidFill>
                        <a:schemeClr val="lt1"/>
                      </a:solidFill>
                      <a:prstDash val="dash"/>
                      <a:round/>
                      <a:headEnd len="sm" w="sm" type="none"/>
                      <a:tailEnd len="sm" w="sm" type="none"/>
                    </a:lnL>
                    <a:lnR cap="flat" cmpd="sng" w="9525">
                      <a:solidFill>
                        <a:schemeClr val="lt1"/>
                      </a:solidFill>
                      <a:prstDash val="dash"/>
                      <a:round/>
                      <a:headEnd len="sm" w="sm" type="none"/>
                      <a:tailEnd len="sm" w="sm" type="none"/>
                    </a:lnR>
                    <a:lnT cap="flat" cmpd="sng" w="9525">
                      <a:solidFill>
                        <a:schemeClr val="lt1"/>
                      </a:solidFill>
                      <a:prstDash val="dash"/>
                      <a:round/>
                      <a:headEnd len="sm" w="sm" type="none"/>
                      <a:tailEnd len="sm" w="sm" type="none"/>
                    </a:lnT>
                    <a:lnB cap="flat" cmpd="sng" w="9525">
                      <a:solidFill>
                        <a:schemeClr val="lt1"/>
                      </a:solidFill>
                      <a:prstDash val="dash"/>
                      <a:round/>
                      <a:headEnd len="sm" w="sm" type="none"/>
                      <a:tailEnd len="sm" w="sm" type="none"/>
                    </a:lnB>
                  </a:tcPr>
                </a:tc>
              </a:tr>
              <a:tr h="381000">
                <a:tc>
                  <a:txBody>
                    <a:bodyPr/>
                    <a:lstStyle/>
                    <a:p>
                      <a:pPr indent="0" lvl="0" marL="0" rtl="0" algn="l">
                        <a:lnSpc>
                          <a:spcPct val="100000"/>
                        </a:lnSpc>
                        <a:spcBef>
                          <a:spcPts val="0"/>
                        </a:spcBef>
                        <a:spcAft>
                          <a:spcPts val="0"/>
                        </a:spcAft>
                        <a:buClr>
                          <a:schemeClr val="dk1"/>
                        </a:buClr>
                        <a:buSzPts val="1100"/>
                        <a:buFont typeface="Arial"/>
                        <a:buNone/>
                        <a:defRPr b="1" sz="1200">
                          <a:solidFill>
                            <a:srgbClr val="113D5C"/>
                          </a:solidFill>
                        </a:defRPr>
                      </a:pPr>
                      <a:r>
                        <a:t>13:50-14:00</a:t>
                      </a:r>
                      <a:endParaRPr b="1" sz="1200">
                        <a:solidFill>
                          <a:srgbClr val="113D5C"/>
                        </a:solidFill>
                      </a:endParaRPr>
                    </a:p>
                    <a:p>
                      <a:pPr indent="0" lvl="0" marL="0" rtl="0" algn="l">
                        <a:lnSpc>
                          <a:spcPct val="100000"/>
                        </a:lnSpc>
                        <a:spcBef>
                          <a:spcPts val="0"/>
                        </a:spcBef>
                        <a:spcAft>
                          <a:spcPts val="0"/>
                        </a:spcAft>
                        <a:buNone/>
                      </a:pPr>
                      <a:endParaRPr sz="1000"/>
                    </a:p>
                  </a:txBody>
                  <a:tcPr marT="91425" marB="91425" marR="91425" marL="91425">
                    <a:lnL cap="flat" cmpd="sng" w="9525">
                      <a:solidFill>
                        <a:schemeClr val="lt1"/>
                      </a:solidFill>
                      <a:prstDash val="dash"/>
                      <a:round/>
                      <a:headEnd len="sm" w="sm" type="none"/>
                      <a:tailEnd len="sm" w="sm" type="none"/>
                    </a:lnL>
                    <a:lnR cap="flat" cmpd="sng" w="9525">
                      <a:solidFill>
                        <a:schemeClr val="lt1"/>
                      </a:solidFill>
                      <a:prstDash val="dash"/>
                      <a:round/>
                      <a:headEnd len="sm" w="sm" type="none"/>
                      <a:tailEnd len="sm" w="sm" type="none"/>
                    </a:lnR>
                    <a:lnT cap="flat" cmpd="sng" w="9525">
                      <a:solidFill>
                        <a:schemeClr val="lt1"/>
                      </a:solidFill>
                      <a:prstDash val="dash"/>
                      <a:round/>
                      <a:headEnd len="sm" w="sm" type="none"/>
                      <a:tailEnd len="sm" w="sm" type="none"/>
                    </a:lnT>
                    <a:lnB cap="flat" cmpd="sng" w="9525">
                      <a:solidFill>
                        <a:schemeClr val="lt1"/>
                      </a:solidFill>
                      <a:prstDash val="dash"/>
                      <a:round/>
                      <a:headEnd len="sm" w="sm" type="none"/>
                      <a:tailEnd len="sm" w="sm" type="none"/>
                    </a:lnB>
                  </a:tcPr>
                </a:tc>
                <a:tc>
                  <a:txBody>
                    <a:bodyPr/>
                    <a:lstStyle/>
                    <a:p>
                      <a:pPr indent="0" lvl="0" marL="0" rtl="0" algn="l">
                        <a:lnSpc>
                          <a:spcPct val="100000"/>
                        </a:lnSpc>
                        <a:spcBef>
                          <a:spcPts val="0"/>
                        </a:spcBef>
                        <a:spcAft>
                          <a:spcPts val="0"/>
                        </a:spcAft>
                        <a:buClr>
                          <a:schemeClr val="dk1"/>
                        </a:buClr>
                        <a:buSzPts val="1100"/>
                        <a:buFont typeface="Arial"/>
                        <a:buNone/>
                        <a:defRPr b="1" sz="1200">
                          <a:solidFill>
                            <a:srgbClr val="113D5C"/>
                          </a:solidFill>
                        </a:defRPr>
                      </a:pPr>
                      <a:r>
                        <a:t>Clausura</a:t>
                      </a:r>
                      <a:endParaRPr b="1" sz="1200">
                        <a:solidFill>
                          <a:srgbClr val="113D5C"/>
                        </a:solidFill>
                      </a:endParaRPr>
                    </a:p>
                    <a:p>
                      <a:pPr indent="0" lvl="0" marL="0" rtl="0" algn="l">
                        <a:lnSpc>
                          <a:spcPct val="100000"/>
                        </a:lnSpc>
                        <a:spcBef>
                          <a:spcPts val="0"/>
                        </a:spcBef>
                        <a:spcAft>
                          <a:spcPts val="0"/>
                        </a:spcAft>
                        <a:buNone/>
                      </a:pPr>
                      <a:endParaRPr sz="1200"/>
                    </a:p>
                  </a:txBody>
                  <a:tcPr marT="91425" marB="91425" marR="91425" marL="91425">
                    <a:lnL cap="flat" cmpd="sng" w="9525">
                      <a:solidFill>
                        <a:schemeClr val="lt1"/>
                      </a:solidFill>
                      <a:prstDash val="dash"/>
                      <a:round/>
                      <a:headEnd len="sm" w="sm" type="none"/>
                      <a:tailEnd len="sm" w="sm" type="none"/>
                    </a:lnL>
                    <a:lnR cap="flat" cmpd="sng" w="9525">
                      <a:solidFill>
                        <a:schemeClr val="lt1"/>
                      </a:solidFill>
                      <a:prstDash val="dash"/>
                      <a:round/>
                      <a:headEnd len="sm" w="sm" type="none"/>
                      <a:tailEnd len="sm" w="sm" type="none"/>
                    </a:lnR>
                    <a:lnT cap="flat" cmpd="sng" w="9525">
                      <a:solidFill>
                        <a:schemeClr val="lt1"/>
                      </a:solidFill>
                      <a:prstDash val="dash"/>
                      <a:round/>
                      <a:headEnd len="sm" w="sm" type="none"/>
                      <a:tailEnd len="sm" w="sm" type="none"/>
                    </a:lnT>
                    <a:lnB cap="flat" cmpd="sng" w="9525">
                      <a:solidFill>
                        <a:schemeClr val="lt1"/>
                      </a:solidFill>
                      <a:prstDash val="dash"/>
                      <a:round/>
                      <a:headEnd len="sm" w="sm" type="none"/>
                      <a:tailEnd len="sm" w="sm" type="none"/>
                    </a:lnB>
                  </a:tcPr>
                </a:tc>
                <a:tc>
                  <a:txBody>
                    <a:bodyPr/>
                    <a:lstStyle/>
                    <a:p>
                      <a:pPr indent="-304800" lvl="0" marL="457200" rtl="0" algn="l">
                        <a:lnSpc>
                          <a:spcPct val="100000"/>
                        </a:lnSpc>
                        <a:spcBef>
                          <a:spcPts val="0"/>
                        </a:spcBef>
                        <a:spcAft>
                          <a:spcPts val="0"/>
                        </a:spcAft>
                        <a:buClr>
                          <a:srgbClr val="113D5C"/>
                        </a:buClr>
                        <a:buSzPts val="1200"/>
                        <a:buChar char="●"/>
                        <a:defRPr sz="1200">
                          <a:solidFill>
                            <a:srgbClr val="113D5C"/>
                          </a:solidFill>
                        </a:defRPr>
                      </a:pPr>
                      <a:r>
                        <a:t>Actividades de cierre </a:t>
                      </a:r>
                      <a:endParaRPr sz="1200">
                        <a:solidFill>
                          <a:srgbClr val="113D5C"/>
                        </a:solidFill>
                      </a:endParaRPr>
                    </a:p>
                    <a:p>
                      <a:pPr indent="-304800" lvl="0" marL="457200" rtl="0" algn="l">
                        <a:lnSpc>
                          <a:spcPct val="100000"/>
                        </a:lnSpc>
                        <a:spcBef>
                          <a:spcPts val="0"/>
                        </a:spcBef>
                        <a:spcAft>
                          <a:spcPts val="0"/>
                        </a:spcAft>
                        <a:buClr>
                          <a:srgbClr val="113D5C"/>
                        </a:buClr>
                        <a:buSzPts val="1200"/>
                        <a:buChar char="●"/>
                        <a:defRPr sz="1200">
                          <a:solidFill>
                            <a:srgbClr val="113D5C"/>
                          </a:solidFill>
                        </a:defRPr>
                      </a:pPr>
                      <a:r>
                        <a:t>Próximos pasos</a:t>
                      </a:r>
                      <a:endParaRPr sz="1200">
                        <a:solidFill>
                          <a:srgbClr val="113D5C"/>
                        </a:solidFill>
                      </a:endParaRPr>
                    </a:p>
                  </a:txBody>
                  <a:tcPr marT="91425" marB="91425" marR="91425" marL="91425">
                    <a:lnL cap="flat" cmpd="sng" w="9525">
                      <a:solidFill>
                        <a:schemeClr val="lt1"/>
                      </a:solidFill>
                      <a:prstDash val="dash"/>
                      <a:round/>
                      <a:headEnd len="sm" w="sm" type="none"/>
                      <a:tailEnd len="sm" w="sm" type="none"/>
                    </a:lnL>
                    <a:lnR cap="flat" cmpd="sng" w="9525">
                      <a:solidFill>
                        <a:schemeClr val="lt1"/>
                      </a:solidFill>
                      <a:prstDash val="dash"/>
                      <a:round/>
                      <a:headEnd len="sm" w="sm" type="none"/>
                      <a:tailEnd len="sm" w="sm" type="none"/>
                    </a:lnR>
                    <a:lnT cap="flat" cmpd="sng" w="9525">
                      <a:solidFill>
                        <a:schemeClr val="lt1"/>
                      </a:solidFill>
                      <a:prstDash val="dash"/>
                      <a:round/>
                      <a:headEnd len="sm" w="sm" type="none"/>
                      <a:tailEnd len="sm" w="sm" type="none"/>
                    </a:lnT>
                    <a:lnB cap="flat" cmpd="sng" w="9525">
                      <a:solidFill>
                        <a:schemeClr val="lt1"/>
                      </a:solidFill>
                      <a:prstDash val="dash"/>
                      <a:round/>
                      <a:headEnd len="sm" w="sm" type="none"/>
                      <a:tailEnd len="sm" w="sm" type="none"/>
                    </a:lnB>
                  </a:tcPr>
                </a:tc>
              </a:tr>
            </a:tbl>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5878"/>
        </a:solidFill>
      </p:bgPr>
    </p:bg>
    <p:spTree>
      <p:nvGrpSpPr>
        <p:cNvPr id="668" name="Shape 668"/>
        <p:cNvGrpSpPr/>
        <p:nvPr/>
      </p:nvGrpSpPr>
      <p:grpSpPr>
        <a:xfrm>
          <a:off x="0" y="0"/>
          <a:ext cx="0" cy="0"/>
          <a:chOff x="0" y="0"/>
          <a:chExt cx="0" cy="0"/>
        </a:xfrm>
      </p:grpSpPr>
      <p:sp>
        <p:nvSpPr>
          <p:cNvPr id="669" name="Google Shape;669;p69"/>
          <p:cNvSpPr txBox="1"/>
          <p:nvPr/>
        </p:nvSpPr>
        <p:spPr>
          <a:xfrm>
            <a:off x="361525" y="2425675"/>
            <a:ext cx="7821300" cy="143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defRPr b="1" sz="5000">
                <a:solidFill>
                  <a:schemeClr val="lt1"/>
                </a:solidFill>
              </a:defRPr>
            </a:pPr>
            <a:r>
              <a:t>Módulo 2: Aceptar, Explorar, Conectar, Practicar</a:t>
            </a:r>
            <a:endParaRPr b="1" sz="5000">
              <a:solidFill>
                <a:schemeClr val="lt1"/>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3" name="Shape 673"/>
        <p:cNvGrpSpPr/>
        <p:nvPr/>
      </p:nvGrpSpPr>
      <p:grpSpPr>
        <a:xfrm>
          <a:off x="0" y="0"/>
          <a:ext cx="0" cy="0"/>
          <a:chOff x="0" y="0"/>
          <a:chExt cx="0" cy="0"/>
        </a:xfrm>
      </p:grpSpPr>
      <p:sp>
        <p:nvSpPr>
          <p:cNvPr id="674" name="Google Shape;674;p70"/>
          <p:cNvSpPr/>
          <p:nvPr/>
        </p:nvSpPr>
        <p:spPr>
          <a:xfrm rot="-5400000">
            <a:off x="570300" y="-374750"/>
            <a:ext cx="506700" cy="1647300"/>
          </a:xfrm>
          <a:prstGeom prst="round2SameRect">
            <a:avLst>
              <a:gd fmla="val 0" name="adj1"/>
              <a:gd fmla="val 50000"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675" name="Google Shape;675;p70"/>
          <p:cNvSpPr txBox="1"/>
          <p:nvPr/>
        </p:nvSpPr>
        <p:spPr>
          <a:xfrm>
            <a:off x="57625" y="216750"/>
            <a:ext cx="3550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A-E-C-P</a:t>
            </a:r>
            <a:endParaRPr b="1" i="0" sz="1400" u="none" cap="none" strike="noStrike">
              <a:solidFill>
                <a:srgbClr val="000000"/>
              </a:solidFill>
            </a:endParaRPr>
          </a:p>
        </p:txBody>
      </p:sp>
      <p:pic>
        <p:nvPicPr>
          <p:cNvPr id="676" name="Google Shape;676;p70"/>
          <p:cNvPicPr preferRelativeResize="0"/>
          <p:nvPr/>
        </p:nvPicPr>
        <p:blipFill rotWithShape="1">
          <a:blip r:embed="rId3">
            <a:alphaModFix/>
          </a:blip>
          <a:srcRect b="0" l="0" r="0" t="0"/>
          <a:stretch/>
        </p:blipFill>
        <p:spPr>
          <a:xfrm>
            <a:off x="448460" y="805618"/>
            <a:ext cx="270162" cy="270162"/>
          </a:xfrm>
          <a:prstGeom prst="rect">
            <a:avLst/>
          </a:prstGeom>
          <a:noFill/>
          <a:ln>
            <a:noFill/>
          </a:ln>
        </p:spPr>
      </p:pic>
      <p:sp>
        <p:nvSpPr>
          <p:cNvPr id="677" name="Google Shape;677;p70"/>
          <p:cNvSpPr/>
          <p:nvPr/>
        </p:nvSpPr>
        <p:spPr>
          <a:xfrm>
            <a:off x="489925" y="1701692"/>
            <a:ext cx="1908900" cy="1843200"/>
          </a:xfrm>
          <a:prstGeom prst="roundRect">
            <a:avLst>
              <a:gd fmla="val 16667" name="adj"/>
            </a:avLst>
          </a:prstGeom>
          <a:solidFill>
            <a:srgbClr val="00969B"/>
          </a:solidFill>
          <a:ln>
            <a:noFill/>
          </a:ln>
        </p:spPr>
        <p:txBody>
          <a:bodyPr anchorCtr="0" anchor="t" bIns="91425" lIns="91425" spcFirstLastPara="1" rIns="91425" wrap="square" tIns="91425">
            <a:noAutofit/>
          </a:bodyPr>
          <a:lstStyle/>
          <a:p>
            <a:pPr indent="0" lvl="0" marL="152400" marR="0" rtl="0" algn="l">
              <a:lnSpc>
                <a:spcPct val="100000"/>
              </a:lnSpc>
              <a:spcBef>
                <a:spcPts val="0"/>
              </a:spcBef>
              <a:spcAft>
                <a:spcPts val="0"/>
              </a:spcAft>
              <a:buNone/>
            </a:pPr>
            <a:endParaRPr b="1" sz="1300">
              <a:solidFill>
                <a:srgbClr val="FFFFFF"/>
              </a:solidFill>
            </a:endParaRPr>
          </a:p>
          <a:p>
            <a:pPr indent="0" lvl="0" marL="152400" marR="0" rtl="0" algn="l">
              <a:lnSpc>
                <a:spcPct val="100000"/>
              </a:lnSpc>
              <a:spcBef>
                <a:spcPts val="0"/>
              </a:spcBef>
              <a:spcAft>
                <a:spcPts val="0"/>
              </a:spcAft>
              <a:buNone/>
              <a:defRPr sz="1300">
                <a:solidFill>
                  <a:srgbClr val="FFFFFF"/>
                </a:solidFill>
              </a:defRPr>
            </a:pPr>
            <a:r>
              <a:rPr b="1"/>
              <a:t>ACEPTAR </a:t>
            </a:r>
            <a:r>
              <a:t>la participación y contribución de los padres, madres y cuidadores tanto física como verbal </a:t>
            </a:r>
            <a:endParaRPr i="0" sz="1300" u="none" cap="none" strike="noStrike">
              <a:solidFill>
                <a:srgbClr val="FFFFFF"/>
              </a:solidFill>
            </a:endParaRPr>
          </a:p>
          <a:p>
            <a:pPr indent="0" lvl="0" marL="0" marR="0" rtl="0" algn="ctr">
              <a:lnSpc>
                <a:spcPct val="100000"/>
              </a:lnSpc>
              <a:spcBef>
                <a:spcPts val="0"/>
              </a:spcBef>
              <a:spcAft>
                <a:spcPts val="0"/>
              </a:spcAft>
              <a:buNone/>
            </a:pPr>
            <a:endParaRPr b="1" i="0" sz="2900" u="none" cap="none" strike="noStrike">
              <a:solidFill>
                <a:srgbClr val="FFFFFF"/>
              </a:solidFill>
              <a:latin typeface="Arial"/>
              <a:ea typeface="Arial"/>
              <a:cs typeface="Arial"/>
              <a:sym typeface="Arial"/>
            </a:endParaRPr>
          </a:p>
        </p:txBody>
      </p:sp>
      <p:sp>
        <p:nvSpPr>
          <p:cNvPr id="678" name="Google Shape;678;p70"/>
          <p:cNvSpPr/>
          <p:nvPr/>
        </p:nvSpPr>
        <p:spPr>
          <a:xfrm>
            <a:off x="2568671" y="1696935"/>
            <a:ext cx="1908900" cy="1895700"/>
          </a:xfrm>
          <a:prstGeom prst="roundRect">
            <a:avLst>
              <a:gd fmla="val 16667" name="adj"/>
            </a:avLst>
          </a:prstGeom>
          <a:solidFill>
            <a:srgbClr val="ED7D31"/>
          </a:solidFill>
          <a:ln>
            <a:noFill/>
          </a:ln>
        </p:spPr>
        <p:txBody>
          <a:bodyPr anchorCtr="0" anchor="t" bIns="91425" lIns="91425" spcFirstLastPara="1" rIns="91425" wrap="square" tIns="91425">
            <a:noAutofit/>
          </a:bodyPr>
          <a:lstStyle/>
          <a:p>
            <a:pPr indent="0" lvl="0" marL="0" marR="0" rtl="0" algn="l">
              <a:lnSpc>
                <a:spcPct val="100000"/>
              </a:lnSpc>
              <a:spcBef>
                <a:spcPts val="1000"/>
              </a:spcBef>
              <a:spcAft>
                <a:spcPts val="0"/>
              </a:spcAft>
              <a:buNone/>
            </a:pPr>
            <a:endParaRPr sz="500">
              <a:solidFill>
                <a:srgbClr val="FFFFFF"/>
              </a:solidFill>
            </a:endParaRPr>
          </a:p>
          <a:p>
            <a:pPr indent="0" lvl="0" marL="133350" marR="0" rtl="0" algn="l">
              <a:lnSpc>
                <a:spcPct val="100000"/>
              </a:lnSpc>
              <a:spcBef>
                <a:spcPts val="1000"/>
              </a:spcBef>
              <a:spcAft>
                <a:spcPts val="0"/>
              </a:spcAft>
              <a:buNone/>
              <a:defRPr sz="1300">
                <a:solidFill>
                  <a:srgbClr val="FFFFFF"/>
                </a:solidFill>
              </a:defRPr>
            </a:pPr>
            <a:r>
              <a:rPr b="1"/>
              <a:t>EXPLORAR </a:t>
            </a:r>
            <a:r>
              <a:t>las experiencias, actitudes, sentimientos y retos compartidos por los padres, madres y cuidadores </a:t>
            </a:r>
            <a:endParaRPr i="0" sz="1500" u="none" cap="none" strike="noStrike">
              <a:solidFill>
                <a:srgbClr val="FFFFFF"/>
              </a:solidFill>
            </a:endParaRPr>
          </a:p>
          <a:p>
            <a:pPr indent="0" lvl="0" marL="0" marR="0" rtl="0" algn="just">
              <a:lnSpc>
                <a:spcPct val="100000"/>
              </a:lnSpc>
              <a:spcBef>
                <a:spcPts val="0"/>
              </a:spcBef>
              <a:spcAft>
                <a:spcPts val="0"/>
              </a:spcAft>
              <a:buClr>
                <a:srgbClr val="000000"/>
              </a:buClr>
              <a:buSzPts val="1100"/>
              <a:buFont typeface="Arial"/>
              <a:buNone/>
            </a:pPr>
            <a:endParaRPr b="0" i="0" sz="1600" u="none" cap="none" strike="noStrike">
              <a:solidFill>
                <a:srgbClr val="FFFFFF"/>
              </a:solidFill>
              <a:latin typeface="Arial"/>
              <a:ea typeface="Arial"/>
              <a:cs typeface="Arial"/>
              <a:sym typeface="Arial"/>
            </a:endParaRPr>
          </a:p>
        </p:txBody>
      </p:sp>
      <p:sp>
        <p:nvSpPr>
          <p:cNvPr id="679" name="Google Shape;679;p70"/>
          <p:cNvSpPr/>
          <p:nvPr/>
        </p:nvSpPr>
        <p:spPr>
          <a:xfrm>
            <a:off x="4656929" y="1701693"/>
            <a:ext cx="1908900" cy="1900500"/>
          </a:xfrm>
          <a:prstGeom prst="roundRect">
            <a:avLst>
              <a:gd fmla="val 16667" name="adj"/>
            </a:avLst>
          </a:prstGeom>
          <a:solidFill>
            <a:srgbClr val="E4027C"/>
          </a:solidFill>
          <a:ln>
            <a:noFill/>
          </a:ln>
        </p:spPr>
        <p:txBody>
          <a:bodyPr anchorCtr="0" anchor="t" bIns="91425" lIns="91425" spcFirstLastPara="1" rIns="91425" wrap="square" tIns="91425">
            <a:noAutofit/>
          </a:bodyPr>
          <a:lstStyle/>
          <a:p>
            <a:pPr indent="0" lvl="0" marL="133350" marR="0" rtl="0" algn="l">
              <a:lnSpc>
                <a:spcPct val="100000"/>
              </a:lnSpc>
              <a:spcBef>
                <a:spcPts val="1000"/>
              </a:spcBef>
              <a:spcAft>
                <a:spcPts val="0"/>
              </a:spcAft>
              <a:buNone/>
            </a:pPr>
            <a:endParaRPr b="1" sz="600">
              <a:solidFill>
                <a:srgbClr val="FFFFFF"/>
              </a:solidFill>
            </a:endParaRPr>
          </a:p>
          <a:p>
            <a:pPr indent="0" lvl="0" marL="133350" marR="0" rtl="0" algn="l">
              <a:lnSpc>
                <a:spcPct val="100000"/>
              </a:lnSpc>
              <a:spcBef>
                <a:spcPts val="1000"/>
              </a:spcBef>
              <a:spcAft>
                <a:spcPts val="0"/>
              </a:spcAft>
              <a:buNone/>
              <a:defRPr sz="1300">
                <a:solidFill>
                  <a:srgbClr val="FFFFFF"/>
                </a:solidFill>
              </a:defRPr>
            </a:pPr>
            <a:r>
              <a:rPr b="1"/>
              <a:t>CONECTAR </a:t>
            </a:r>
            <a:r>
              <a:t>la experiencia de los padres, madres y cuidadores con un principio o lección sobre la crianza positiva</a:t>
            </a:r>
            <a:endParaRPr i="0" sz="1500" u="none" cap="none" strike="noStrike">
              <a:solidFill>
                <a:srgbClr val="FFFFFF"/>
              </a:solidFill>
            </a:endParaRPr>
          </a:p>
          <a:p>
            <a:pPr indent="0" lvl="0" marL="0" marR="0" rtl="0" algn="just">
              <a:lnSpc>
                <a:spcPct val="150000"/>
              </a:lnSpc>
              <a:spcBef>
                <a:spcPts val="0"/>
              </a:spcBef>
              <a:spcAft>
                <a:spcPts val="0"/>
              </a:spcAft>
              <a:buClr>
                <a:srgbClr val="000000"/>
              </a:buClr>
              <a:buSzPts val="1100"/>
              <a:buFont typeface="Arial"/>
              <a:buNone/>
            </a:pPr>
            <a:endParaRPr b="0" i="0" sz="1000" u="none" cap="none" strike="noStrike">
              <a:solidFill>
                <a:srgbClr val="FFFFFF"/>
              </a:solidFill>
              <a:latin typeface="Arial"/>
              <a:ea typeface="Arial"/>
              <a:cs typeface="Arial"/>
              <a:sym typeface="Arial"/>
            </a:endParaRPr>
          </a:p>
        </p:txBody>
      </p:sp>
      <p:sp>
        <p:nvSpPr>
          <p:cNvPr id="680" name="Google Shape;680;p70"/>
          <p:cNvSpPr/>
          <p:nvPr/>
        </p:nvSpPr>
        <p:spPr>
          <a:xfrm>
            <a:off x="1098498" y="1179145"/>
            <a:ext cx="693600" cy="684300"/>
          </a:xfrm>
          <a:prstGeom prst="ellipse">
            <a:avLst/>
          </a:prstGeom>
          <a:solidFill>
            <a:srgbClr val="00969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sp>
        <p:nvSpPr>
          <p:cNvPr id="681" name="Google Shape;681;p70"/>
          <p:cNvSpPr/>
          <p:nvPr/>
        </p:nvSpPr>
        <p:spPr>
          <a:xfrm>
            <a:off x="3166060" y="1189663"/>
            <a:ext cx="665100" cy="675000"/>
          </a:xfrm>
          <a:prstGeom prst="ellipse">
            <a:avLst/>
          </a:prstGeom>
          <a:solidFill>
            <a:srgbClr val="ED7D3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sp>
        <p:nvSpPr>
          <p:cNvPr id="682" name="Google Shape;682;p70"/>
          <p:cNvSpPr/>
          <p:nvPr/>
        </p:nvSpPr>
        <p:spPr>
          <a:xfrm>
            <a:off x="5280333" y="1239792"/>
            <a:ext cx="655800" cy="646200"/>
          </a:xfrm>
          <a:prstGeom prst="ellipse">
            <a:avLst/>
          </a:prstGeom>
          <a:solidFill>
            <a:srgbClr val="E4327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sp>
        <p:nvSpPr>
          <p:cNvPr id="683" name="Google Shape;683;p70"/>
          <p:cNvSpPr/>
          <p:nvPr/>
        </p:nvSpPr>
        <p:spPr>
          <a:xfrm>
            <a:off x="6745171" y="1701693"/>
            <a:ext cx="1908900" cy="1900500"/>
          </a:xfrm>
          <a:prstGeom prst="roundRect">
            <a:avLst>
              <a:gd fmla="val 16667" name="adj"/>
            </a:avLst>
          </a:prstGeom>
          <a:solidFill>
            <a:srgbClr val="019FE4"/>
          </a:solidFill>
          <a:ln>
            <a:noFill/>
          </a:ln>
        </p:spPr>
        <p:txBody>
          <a:bodyPr anchorCtr="0" anchor="t" bIns="91425" lIns="91425" spcFirstLastPara="1" rIns="91425" wrap="square" tIns="91425">
            <a:noAutofit/>
          </a:bodyPr>
          <a:lstStyle/>
          <a:p>
            <a:pPr indent="0" lvl="0" marL="0" marR="0" rtl="0" algn="l">
              <a:lnSpc>
                <a:spcPct val="100000"/>
              </a:lnSpc>
              <a:spcBef>
                <a:spcPts val="1000"/>
              </a:spcBef>
              <a:spcAft>
                <a:spcPts val="0"/>
              </a:spcAft>
              <a:buNone/>
            </a:pPr>
            <a:endParaRPr b="1" sz="400">
              <a:solidFill>
                <a:srgbClr val="FFFFFF"/>
              </a:solidFill>
              <a:latin typeface="Roboto"/>
              <a:ea typeface="Roboto"/>
              <a:cs typeface="Roboto"/>
              <a:sym typeface="Roboto"/>
            </a:endParaRPr>
          </a:p>
          <a:p>
            <a:pPr indent="0" lvl="0" marL="0" marR="0" rtl="0" algn="l">
              <a:lnSpc>
                <a:spcPct val="150000"/>
              </a:lnSpc>
              <a:spcBef>
                <a:spcPts val="0"/>
              </a:spcBef>
              <a:spcAft>
                <a:spcPts val="0"/>
              </a:spcAft>
              <a:buClr>
                <a:srgbClr val="000000"/>
              </a:buClr>
              <a:buSzPts val="1100"/>
              <a:buFont typeface="Arial"/>
              <a:buNone/>
            </a:pPr>
            <a:endParaRPr b="1" sz="700">
              <a:solidFill>
                <a:srgbClr val="FFFFFF"/>
              </a:solidFill>
              <a:latin typeface="Roboto"/>
              <a:ea typeface="Roboto"/>
              <a:cs typeface="Roboto"/>
              <a:sym typeface="Roboto"/>
            </a:endParaRPr>
          </a:p>
          <a:p>
            <a:pPr indent="0" lvl="0" marL="0" marR="0" rtl="0" algn="l">
              <a:lnSpc>
                <a:spcPct val="115000"/>
              </a:lnSpc>
              <a:spcBef>
                <a:spcPts val="0"/>
              </a:spcBef>
              <a:spcAft>
                <a:spcPts val="0"/>
              </a:spcAft>
              <a:buClr>
                <a:srgbClr val="000000"/>
              </a:buClr>
              <a:buSzPts val="1100"/>
              <a:buFont typeface="Arial"/>
              <a:buNone/>
              <a:defRPr sz="1300">
                <a:solidFill>
                  <a:srgbClr val="FFFFFF"/>
                </a:solidFill>
                <a:latin typeface="Roboto"/>
                <a:ea typeface="Roboto"/>
                <a:cs typeface="Roboto"/>
                <a:sym typeface="Roboto"/>
              </a:defRPr>
            </a:pPr>
            <a:r>
              <a:rPr b="1"/>
              <a:t>PRACTICAR </a:t>
            </a:r>
            <a:r>
              <a:t>las nuevas habilidades de crianza positiva en casa. </a:t>
            </a:r>
            <a:endParaRPr i="0" sz="1000" u="none" cap="none" strike="noStrike">
              <a:solidFill>
                <a:srgbClr val="FFFFFF"/>
              </a:solidFill>
              <a:latin typeface="Roboto"/>
              <a:ea typeface="Roboto"/>
              <a:cs typeface="Roboto"/>
              <a:sym typeface="Roboto"/>
            </a:endParaRPr>
          </a:p>
        </p:txBody>
      </p:sp>
      <p:sp>
        <p:nvSpPr>
          <p:cNvPr id="684" name="Google Shape;684;p70"/>
          <p:cNvSpPr/>
          <p:nvPr/>
        </p:nvSpPr>
        <p:spPr>
          <a:xfrm>
            <a:off x="7368575" y="1239792"/>
            <a:ext cx="655800" cy="646200"/>
          </a:xfrm>
          <a:prstGeom prst="ellipse">
            <a:avLst/>
          </a:prstGeom>
          <a:solidFill>
            <a:srgbClr val="019FE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id="685" name="Google Shape;685;p70"/>
          <p:cNvPicPr preferRelativeResize="0"/>
          <p:nvPr/>
        </p:nvPicPr>
        <p:blipFill rotWithShape="1">
          <a:blip r:embed="rId4">
            <a:alphaModFix/>
          </a:blip>
          <a:srcRect b="0" l="0" r="0" t="0"/>
          <a:stretch/>
        </p:blipFill>
        <p:spPr>
          <a:xfrm>
            <a:off x="1194324" y="1280363"/>
            <a:ext cx="500110" cy="481750"/>
          </a:xfrm>
          <a:prstGeom prst="rect">
            <a:avLst/>
          </a:prstGeom>
          <a:noFill/>
          <a:ln>
            <a:noFill/>
          </a:ln>
        </p:spPr>
      </p:pic>
      <p:pic>
        <p:nvPicPr>
          <p:cNvPr id="686" name="Google Shape;686;p70"/>
          <p:cNvPicPr preferRelativeResize="0"/>
          <p:nvPr/>
        </p:nvPicPr>
        <p:blipFill>
          <a:blip r:embed="rId5">
            <a:alphaModFix/>
          </a:blip>
          <a:stretch>
            <a:fillRect/>
          </a:stretch>
        </p:blipFill>
        <p:spPr>
          <a:xfrm>
            <a:off x="3297528" y="1280375"/>
            <a:ext cx="379700" cy="379700"/>
          </a:xfrm>
          <a:prstGeom prst="rect">
            <a:avLst/>
          </a:prstGeom>
          <a:noFill/>
          <a:ln>
            <a:noFill/>
          </a:ln>
        </p:spPr>
      </p:pic>
      <p:pic>
        <p:nvPicPr>
          <p:cNvPr id="687" name="Google Shape;687;p70"/>
          <p:cNvPicPr preferRelativeResize="0"/>
          <p:nvPr/>
        </p:nvPicPr>
        <p:blipFill>
          <a:blip r:embed="rId6">
            <a:alphaModFix/>
          </a:blip>
          <a:stretch>
            <a:fillRect/>
          </a:stretch>
        </p:blipFill>
        <p:spPr>
          <a:xfrm>
            <a:off x="5464775" y="1392088"/>
            <a:ext cx="270175" cy="270175"/>
          </a:xfrm>
          <a:prstGeom prst="rect">
            <a:avLst/>
          </a:prstGeom>
          <a:noFill/>
          <a:ln>
            <a:noFill/>
          </a:ln>
        </p:spPr>
      </p:pic>
      <p:pic>
        <p:nvPicPr>
          <p:cNvPr id="688" name="Google Shape;688;p70"/>
          <p:cNvPicPr preferRelativeResize="0"/>
          <p:nvPr/>
        </p:nvPicPr>
        <p:blipFill>
          <a:blip r:embed="rId7">
            <a:alphaModFix/>
          </a:blip>
          <a:stretch>
            <a:fillRect/>
          </a:stretch>
        </p:blipFill>
        <p:spPr>
          <a:xfrm>
            <a:off x="7564538" y="1392075"/>
            <a:ext cx="270175" cy="2701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969B"/>
        </a:solidFill>
      </p:bgPr>
    </p:bg>
    <p:spTree>
      <p:nvGrpSpPr>
        <p:cNvPr id="692" name="Shape 692"/>
        <p:cNvGrpSpPr/>
        <p:nvPr/>
      </p:nvGrpSpPr>
      <p:grpSpPr>
        <a:xfrm>
          <a:off x="0" y="0"/>
          <a:ext cx="0" cy="0"/>
          <a:chOff x="0" y="0"/>
          <a:chExt cx="0" cy="0"/>
        </a:xfrm>
      </p:grpSpPr>
      <p:sp>
        <p:nvSpPr>
          <p:cNvPr id="693" name="Google Shape;693;p71"/>
          <p:cNvSpPr txBox="1"/>
          <p:nvPr/>
        </p:nvSpPr>
        <p:spPr>
          <a:xfrm>
            <a:off x="361525" y="3583825"/>
            <a:ext cx="7821300" cy="87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defRPr b="1" sz="5000">
                <a:solidFill>
                  <a:schemeClr val="lt1"/>
                </a:solidFill>
              </a:defRPr>
            </a:pPr>
            <a:r>
              <a:t>ACEPTAR: Juego de Roles </a:t>
            </a:r>
            <a:endParaRPr b="1" sz="5000">
              <a:solidFill>
                <a:schemeClr val="lt1"/>
              </a:solidFill>
            </a:endParaRPr>
          </a:p>
        </p:txBody>
      </p:sp>
      <p:pic>
        <p:nvPicPr>
          <p:cNvPr id="694" name="Google Shape;694;p71"/>
          <p:cNvPicPr preferRelativeResize="0"/>
          <p:nvPr/>
        </p:nvPicPr>
        <p:blipFill rotWithShape="1">
          <a:blip r:embed="rId3">
            <a:alphaModFix/>
          </a:blip>
          <a:srcRect b="0" l="0" r="0" t="0"/>
          <a:stretch/>
        </p:blipFill>
        <p:spPr>
          <a:xfrm>
            <a:off x="540328" y="1661158"/>
            <a:ext cx="1890625" cy="18212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45"/>
          <p:cNvSpPr/>
          <p:nvPr/>
        </p:nvSpPr>
        <p:spPr>
          <a:xfrm rot="-5400000">
            <a:off x="1935147" y="-1733925"/>
            <a:ext cx="480900" cy="43512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279" name="Google Shape;279;p45"/>
          <p:cNvSpPr txBox="1"/>
          <p:nvPr/>
        </p:nvSpPr>
        <p:spPr>
          <a:xfrm>
            <a:off x="286222" y="197506"/>
            <a:ext cx="8857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latin typeface="Noto Sans"/>
                <a:ea typeface="Noto Sans"/>
                <a:cs typeface="Noto Sans"/>
                <a:sym typeface="Noto Sans"/>
              </a:defRPr>
            </a:pPr>
            <a:r>
              <a:t>Recordatorios</a:t>
            </a:r>
            <a:endParaRPr i="0" sz="1400" u="none" cap="none" strike="noStrike">
              <a:solidFill>
                <a:srgbClr val="000000"/>
              </a:solidFill>
              <a:latin typeface="Noto Sans"/>
              <a:ea typeface="Noto Sans"/>
              <a:cs typeface="Noto Sans"/>
              <a:sym typeface="Noto Sans"/>
            </a:endParaRPr>
          </a:p>
        </p:txBody>
      </p:sp>
      <p:sp>
        <p:nvSpPr>
          <p:cNvPr id="280" name="Google Shape;280;p45"/>
          <p:cNvSpPr txBox="1"/>
          <p:nvPr/>
        </p:nvSpPr>
        <p:spPr>
          <a:xfrm>
            <a:off x="624075" y="793675"/>
            <a:ext cx="7465800" cy="1219200"/>
          </a:xfrm>
          <a:prstGeom prst="rect">
            <a:avLst/>
          </a:prstGeom>
          <a:solidFill>
            <a:srgbClr val="00969B"/>
          </a:solidFill>
          <a:ln>
            <a:noFill/>
          </a:ln>
        </p:spPr>
        <p:txBody>
          <a:bodyPr anchorCtr="0" anchor="ctr" bIns="91425" lIns="91425" spcFirstLastPara="1" rIns="91425" wrap="square" tIns="91425">
            <a:noAutofit/>
          </a:bodyPr>
          <a:lstStyle/>
          <a:p>
            <a:pPr indent="0" lvl="0" marL="1828800" rtl="0" algn="l">
              <a:spcBef>
                <a:spcPts val="0"/>
              </a:spcBef>
              <a:spcAft>
                <a:spcPts val="0"/>
              </a:spcAft>
              <a:buNone/>
              <a:defRPr sz="1800">
                <a:solidFill>
                  <a:schemeClr val="lt1"/>
                </a:solidFill>
                <a:latin typeface="Noto Sans Medium"/>
                <a:ea typeface="Noto Sans Medium"/>
                <a:cs typeface="Noto Sans Medium"/>
                <a:sym typeface="Noto Sans Medium"/>
              </a:defRPr>
            </a:pPr>
            <a:r>
              <a:t>Por favor, cambia tu nombre a - </a:t>
            </a:r>
            <a:endParaRPr sz="1800">
              <a:solidFill>
                <a:schemeClr val="lt1"/>
              </a:solidFill>
              <a:latin typeface="Noto Sans Medium"/>
              <a:ea typeface="Noto Sans Medium"/>
              <a:cs typeface="Noto Sans Medium"/>
              <a:sym typeface="Noto Sans Medium"/>
            </a:endParaRPr>
          </a:p>
          <a:p>
            <a:pPr indent="0" lvl="0" marL="1828800" rtl="0" algn="l">
              <a:spcBef>
                <a:spcPts val="0"/>
              </a:spcBef>
              <a:spcAft>
                <a:spcPts val="0"/>
              </a:spcAft>
              <a:buClr>
                <a:schemeClr val="dk1"/>
              </a:buClr>
              <a:buSzPts val="1100"/>
              <a:buFont typeface="Arial"/>
              <a:buNone/>
              <a:defRPr sz="1800">
                <a:solidFill>
                  <a:schemeClr val="lt1"/>
                </a:solidFill>
                <a:latin typeface="Noto Sans Medium"/>
                <a:ea typeface="Noto Sans Medium"/>
                <a:cs typeface="Noto Sans Medium"/>
                <a:sym typeface="Noto Sans Medium"/>
              </a:defRPr>
            </a:pPr>
            <a:r>
              <a:t>Nombre Completo | Organización | Ciudad</a:t>
            </a:r>
            <a:endParaRPr sz="1800">
              <a:solidFill>
                <a:schemeClr val="lt1"/>
              </a:solidFill>
              <a:latin typeface="Noto Sans Medium"/>
              <a:ea typeface="Noto Sans Medium"/>
              <a:cs typeface="Noto Sans Medium"/>
              <a:sym typeface="Noto Sans Medium"/>
            </a:endParaRPr>
          </a:p>
        </p:txBody>
      </p:sp>
      <p:pic>
        <p:nvPicPr>
          <p:cNvPr id="281" name="Google Shape;281;p45"/>
          <p:cNvPicPr preferRelativeResize="0"/>
          <p:nvPr/>
        </p:nvPicPr>
        <p:blipFill>
          <a:blip r:embed="rId3">
            <a:alphaModFix/>
          </a:blip>
          <a:stretch>
            <a:fillRect/>
          </a:stretch>
        </p:blipFill>
        <p:spPr>
          <a:xfrm>
            <a:off x="977500" y="917413"/>
            <a:ext cx="971725" cy="971725"/>
          </a:xfrm>
          <a:prstGeom prst="rect">
            <a:avLst/>
          </a:prstGeom>
          <a:noFill/>
          <a:ln>
            <a:noFill/>
          </a:ln>
        </p:spPr>
      </p:pic>
      <p:sp>
        <p:nvSpPr>
          <p:cNvPr id="282" name="Google Shape;282;p45"/>
          <p:cNvSpPr txBox="1"/>
          <p:nvPr/>
        </p:nvSpPr>
        <p:spPr>
          <a:xfrm>
            <a:off x="624075" y="2173925"/>
            <a:ext cx="7465800" cy="1219200"/>
          </a:xfrm>
          <a:prstGeom prst="rect">
            <a:avLst/>
          </a:prstGeom>
          <a:solidFill>
            <a:srgbClr val="00969B"/>
          </a:solidFill>
          <a:ln>
            <a:noFill/>
          </a:ln>
        </p:spPr>
        <p:txBody>
          <a:bodyPr anchorCtr="0" anchor="ctr" bIns="91425" lIns="91425" spcFirstLastPara="1" rIns="91425" wrap="square" tIns="91425">
            <a:noAutofit/>
          </a:bodyPr>
          <a:lstStyle/>
          <a:p>
            <a:pPr indent="0" lvl="0" marL="1828800" marR="303305" rtl="0" algn="l">
              <a:spcBef>
                <a:spcPts val="0"/>
              </a:spcBef>
              <a:spcAft>
                <a:spcPts val="0"/>
              </a:spcAft>
              <a:buNone/>
              <a:defRPr sz="1800">
                <a:solidFill>
                  <a:schemeClr val="lt1"/>
                </a:solidFill>
                <a:latin typeface="Noto Sans Medium"/>
                <a:ea typeface="Noto Sans Medium"/>
                <a:cs typeface="Noto Sans Medium"/>
                <a:sym typeface="Noto Sans Medium"/>
              </a:defRPr>
            </a:pPr>
            <a:r>
              <a:t>Tu audio se silencia automáticamente cuando entras al taller. Por favor, levanta la mano si quieres hablar. </a:t>
            </a:r>
            <a:endParaRPr sz="1800">
              <a:solidFill>
                <a:schemeClr val="lt1"/>
              </a:solidFill>
              <a:latin typeface="Noto Sans Medium"/>
              <a:ea typeface="Noto Sans Medium"/>
              <a:cs typeface="Noto Sans Medium"/>
              <a:sym typeface="Noto Sans Medium"/>
            </a:endParaRPr>
          </a:p>
        </p:txBody>
      </p:sp>
      <p:sp>
        <p:nvSpPr>
          <p:cNvPr id="283" name="Google Shape;283;p45"/>
          <p:cNvSpPr txBox="1"/>
          <p:nvPr/>
        </p:nvSpPr>
        <p:spPr>
          <a:xfrm>
            <a:off x="624075" y="3554175"/>
            <a:ext cx="7465800" cy="1219200"/>
          </a:xfrm>
          <a:prstGeom prst="rect">
            <a:avLst/>
          </a:prstGeom>
          <a:solidFill>
            <a:srgbClr val="00969B"/>
          </a:solidFill>
          <a:ln>
            <a:noFill/>
          </a:ln>
        </p:spPr>
        <p:txBody>
          <a:bodyPr anchorCtr="0" anchor="ctr" bIns="91425" lIns="91425" spcFirstLastPara="1" rIns="91425" wrap="square" tIns="91425">
            <a:noAutofit/>
          </a:bodyPr>
          <a:lstStyle/>
          <a:p>
            <a:pPr indent="0" lvl="0" marL="1828800" rtl="0" algn="l">
              <a:spcBef>
                <a:spcPts val="0"/>
              </a:spcBef>
              <a:spcAft>
                <a:spcPts val="0"/>
              </a:spcAft>
              <a:buNone/>
              <a:defRPr sz="1800">
                <a:solidFill>
                  <a:schemeClr val="lt1"/>
                </a:solidFill>
                <a:latin typeface="Noto Sans Medium"/>
                <a:ea typeface="Noto Sans Medium"/>
                <a:cs typeface="Noto Sans Medium"/>
                <a:sym typeface="Noto Sans Medium"/>
              </a:defRPr>
            </a:pPr>
            <a:r>
              <a:t>Esta sesión se graba con el fin de documentarse. Al participar en la sesión, das permiso para que te graben. </a:t>
            </a:r>
            <a:endParaRPr sz="1800">
              <a:solidFill>
                <a:schemeClr val="lt1"/>
              </a:solidFill>
              <a:latin typeface="Noto Sans Medium"/>
              <a:ea typeface="Noto Sans Medium"/>
              <a:cs typeface="Noto Sans Medium"/>
              <a:sym typeface="Noto Sans Medium"/>
            </a:endParaRPr>
          </a:p>
        </p:txBody>
      </p:sp>
      <p:pic>
        <p:nvPicPr>
          <p:cNvPr id="284" name="Google Shape;284;p45"/>
          <p:cNvPicPr preferRelativeResize="0"/>
          <p:nvPr/>
        </p:nvPicPr>
        <p:blipFill>
          <a:blip r:embed="rId4">
            <a:alphaModFix/>
          </a:blip>
          <a:stretch>
            <a:fillRect/>
          </a:stretch>
        </p:blipFill>
        <p:spPr>
          <a:xfrm>
            <a:off x="1036471" y="2418513"/>
            <a:ext cx="853775" cy="853775"/>
          </a:xfrm>
          <a:prstGeom prst="rect">
            <a:avLst/>
          </a:prstGeom>
          <a:noFill/>
          <a:ln>
            <a:noFill/>
          </a:ln>
        </p:spPr>
      </p:pic>
      <p:pic>
        <p:nvPicPr>
          <p:cNvPr id="285" name="Google Shape;285;p45"/>
          <p:cNvPicPr preferRelativeResize="0"/>
          <p:nvPr/>
        </p:nvPicPr>
        <p:blipFill>
          <a:blip r:embed="rId5">
            <a:alphaModFix/>
          </a:blip>
          <a:stretch>
            <a:fillRect/>
          </a:stretch>
        </p:blipFill>
        <p:spPr>
          <a:xfrm>
            <a:off x="1036471" y="3677950"/>
            <a:ext cx="853775" cy="85377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969B"/>
        </a:solidFill>
      </p:bgPr>
    </p:bg>
    <p:spTree>
      <p:nvGrpSpPr>
        <p:cNvPr id="698" name="Shape 698"/>
        <p:cNvGrpSpPr/>
        <p:nvPr/>
      </p:nvGrpSpPr>
      <p:grpSpPr>
        <a:xfrm>
          <a:off x="0" y="0"/>
          <a:ext cx="0" cy="0"/>
          <a:chOff x="0" y="0"/>
          <a:chExt cx="0" cy="0"/>
        </a:xfrm>
      </p:grpSpPr>
      <p:sp>
        <p:nvSpPr>
          <p:cNvPr id="699" name="Google Shape;699;p72"/>
          <p:cNvSpPr txBox="1"/>
          <p:nvPr/>
        </p:nvSpPr>
        <p:spPr>
          <a:xfrm>
            <a:off x="361525" y="3583825"/>
            <a:ext cx="7821300" cy="87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defRPr b="1" sz="5000">
                <a:solidFill>
                  <a:schemeClr val="lt1"/>
                </a:solidFill>
              </a:defRPr>
            </a:pPr>
            <a:r>
              <a:t>ACEPTAR: Cuestionario Sorpresa </a:t>
            </a:r>
            <a:endParaRPr b="1" sz="5000">
              <a:solidFill>
                <a:schemeClr val="lt1"/>
              </a:solidFill>
            </a:endParaRPr>
          </a:p>
        </p:txBody>
      </p:sp>
      <p:pic>
        <p:nvPicPr>
          <p:cNvPr id="700" name="Google Shape;700;p72"/>
          <p:cNvPicPr preferRelativeResize="0"/>
          <p:nvPr/>
        </p:nvPicPr>
        <p:blipFill rotWithShape="1">
          <a:blip r:embed="rId3">
            <a:alphaModFix/>
          </a:blip>
          <a:srcRect b="0" l="0" r="0" t="0"/>
          <a:stretch/>
        </p:blipFill>
        <p:spPr>
          <a:xfrm>
            <a:off x="540328" y="1661158"/>
            <a:ext cx="1890625" cy="18212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4" name="Shape 704"/>
        <p:cNvGrpSpPr/>
        <p:nvPr/>
      </p:nvGrpSpPr>
      <p:grpSpPr>
        <a:xfrm>
          <a:off x="0" y="0"/>
          <a:ext cx="0" cy="0"/>
          <a:chOff x="0" y="0"/>
          <a:chExt cx="0" cy="0"/>
        </a:xfrm>
      </p:grpSpPr>
      <p:sp>
        <p:nvSpPr>
          <p:cNvPr id="705" name="Google Shape;705;p73"/>
          <p:cNvSpPr/>
          <p:nvPr/>
        </p:nvSpPr>
        <p:spPr>
          <a:xfrm rot="-5400000">
            <a:off x="570300" y="-374750"/>
            <a:ext cx="506700" cy="1647300"/>
          </a:xfrm>
          <a:prstGeom prst="round2SameRect">
            <a:avLst>
              <a:gd fmla="val 0" name="adj1"/>
              <a:gd fmla="val 50000"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706" name="Google Shape;706;p73"/>
          <p:cNvSpPr txBox="1"/>
          <p:nvPr/>
        </p:nvSpPr>
        <p:spPr>
          <a:xfrm>
            <a:off x="57625" y="216750"/>
            <a:ext cx="3550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A-E-C-P</a:t>
            </a:r>
            <a:endParaRPr b="1" i="0" sz="1400" u="none" cap="none" strike="noStrike">
              <a:solidFill>
                <a:srgbClr val="000000"/>
              </a:solidFill>
            </a:endParaRPr>
          </a:p>
        </p:txBody>
      </p:sp>
      <p:pic>
        <p:nvPicPr>
          <p:cNvPr id="707" name="Google Shape;707;p73"/>
          <p:cNvPicPr preferRelativeResize="0"/>
          <p:nvPr/>
        </p:nvPicPr>
        <p:blipFill rotWithShape="1">
          <a:blip r:embed="rId3">
            <a:alphaModFix/>
          </a:blip>
          <a:srcRect b="0" l="0" r="0" t="0"/>
          <a:stretch/>
        </p:blipFill>
        <p:spPr>
          <a:xfrm>
            <a:off x="448460" y="805618"/>
            <a:ext cx="270162" cy="270162"/>
          </a:xfrm>
          <a:prstGeom prst="rect">
            <a:avLst/>
          </a:prstGeom>
          <a:noFill/>
          <a:ln>
            <a:noFill/>
          </a:ln>
        </p:spPr>
      </p:pic>
      <p:sp>
        <p:nvSpPr>
          <p:cNvPr id="708" name="Google Shape;708;p73"/>
          <p:cNvSpPr/>
          <p:nvPr/>
        </p:nvSpPr>
        <p:spPr>
          <a:xfrm>
            <a:off x="160650" y="1598317"/>
            <a:ext cx="1908900" cy="1843200"/>
          </a:xfrm>
          <a:prstGeom prst="roundRect">
            <a:avLst>
              <a:gd fmla="val 16667" name="adj"/>
            </a:avLst>
          </a:prstGeom>
          <a:solidFill>
            <a:srgbClr val="00969B"/>
          </a:solidFill>
          <a:ln>
            <a:noFill/>
          </a:ln>
        </p:spPr>
        <p:txBody>
          <a:bodyPr anchorCtr="0" anchor="t" bIns="91425" lIns="91425" spcFirstLastPara="1" rIns="91425" wrap="square" tIns="91425">
            <a:noAutofit/>
          </a:bodyPr>
          <a:lstStyle/>
          <a:p>
            <a:pPr indent="0" lvl="0" marL="152400" marR="0" rtl="0" algn="l">
              <a:lnSpc>
                <a:spcPct val="100000"/>
              </a:lnSpc>
              <a:spcBef>
                <a:spcPts val="0"/>
              </a:spcBef>
              <a:spcAft>
                <a:spcPts val="0"/>
              </a:spcAft>
              <a:buNone/>
            </a:pPr>
            <a:endParaRPr b="1" sz="1200">
              <a:solidFill>
                <a:srgbClr val="FFFFFF"/>
              </a:solidFill>
            </a:endParaRPr>
          </a:p>
          <a:p>
            <a:pPr indent="0" lvl="0" marL="152400" marR="0" rtl="0" algn="l">
              <a:lnSpc>
                <a:spcPct val="100000"/>
              </a:lnSpc>
              <a:spcBef>
                <a:spcPts val="0"/>
              </a:spcBef>
              <a:spcAft>
                <a:spcPts val="0"/>
              </a:spcAft>
              <a:buNone/>
              <a:defRPr sz="1200">
                <a:solidFill>
                  <a:srgbClr val="FFFFFF"/>
                </a:solidFill>
              </a:defRPr>
            </a:pPr>
            <a:r>
              <a:rPr b="1"/>
              <a:t>ACEPTAR </a:t>
            </a:r>
            <a:r>
              <a:t>la participación y contribución de los padres, madres y cuidadores tanto física como verbal </a:t>
            </a:r>
            <a:endParaRPr i="0" sz="1200" u="none" cap="none" strike="noStrike">
              <a:solidFill>
                <a:srgbClr val="FFFFFF"/>
              </a:solidFill>
            </a:endParaRPr>
          </a:p>
          <a:p>
            <a:pPr indent="0" lvl="0" marL="0" marR="0" rtl="0" algn="ctr">
              <a:lnSpc>
                <a:spcPct val="100000"/>
              </a:lnSpc>
              <a:spcBef>
                <a:spcPts val="0"/>
              </a:spcBef>
              <a:spcAft>
                <a:spcPts val="0"/>
              </a:spcAft>
              <a:buNone/>
            </a:pPr>
            <a:endParaRPr b="1" i="0" sz="2800" u="none" cap="none" strike="noStrike">
              <a:solidFill>
                <a:srgbClr val="FFFFFF"/>
              </a:solidFill>
              <a:latin typeface="Arial"/>
              <a:ea typeface="Arial"/>
              <a:cs typeface="Arial"/>
              <a:sym typeface="Arial"/>
            </a:endParaRPr>
          </a:p>
        </p:txBody>
      </p:sp>
      <p:sp>
        <p:nvSpPr>
          <p:cNvPr id="709" name="Google Shape;709;p73"/>
          <p:cNvSpPr/>
          <p:nvPr/>
        </p:nvSpPr>
        <p:spPr>
          <a:xfrm>
            <a:off x="769223" y="1075770"/>
            <a:ext cx="693600" cy="684300"/>
          </a:xfrm>
          <a:prstGeom prst="ellipse">
            <a:avLst/>
          </a:prstGeom>
          <a:solidFill>
            <a:srgbClr val="00969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id="710" name="Google Shape;710;p73"/>
          <p:cNvPicPr preferRelativeResize="0"/>
          <p:nvPr/>
        </p:nvPicPr>
        <p:blipFill rotWithShape="1">
          <a:blip r:embed="rId4">
            <a:alphaModFix/>
          </a:blip>
          <a:srcRect b="0" l="0" r="0" t="0"/>
          <a:stretch/>
        </p:blipFill>
        <p:spPr>
          <a:xfrm>
            <a:off x="865049" y="1176988"/>
            <a:ext cx="500110" cy="481750"/>
          </a:xfrm>
          <a:prstGeom prst="rect">
            <a:avLst/>
          </a:prstGeom>
          <a:noFill/>
          <a:ln>
            <a:noFill/>
          </a:ln>
        </p:spPr>
      </p:pic>
      <p:sp>
        <p:nvSpPr>
          <p:cNvPr id="711" name="Google Shape;711;p73"/>
          <p:cNvSpPr txBox="1"/>
          <p:nvPr/>
        </p:nvSpPr>
        <p:spPr>
          <a:xfrm>
            <a:off x="2673500" y="928425"/>
            <a:ext cx="5763300" cy="3183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1600">
                <a:solidFill>
                  <a:srgbClr val="DB3614"/>
                </a:solidFill>
              </a:defRPr>
            </a:pPr>
            <a:r>
              <a:t>CÓMO ACEPTAR</a:t>
            </a:r>
            <a:endParaRPr b="0" i="0" sz="16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endParaRPr b="0" i="0" sz="1600" u="none" cap="none" strike="noStrike">
              <a:solidFill>
                <a:srgbClr val="0D3959"/>
              </a:solidFill>
              <a:latin typeface="Arial"/>
              <a:ea typeface="Arial"/>
              <a:cs typeface="Arial"/>
              <a:sym typeface="Arial"/>
            </a:endParaRPr>
          </a:p>
          <a:p>
            <a:pPr indent="-317500" lvl="0" marL="457200" rtl="0" algn="just">
              <a:lnSpc>
                <a:spcPct val="115000"/>
              </a:lnSpc>
              <a:spcBef>
                <a:spcPts val="0"/>
              </a:spcBef>
              <a:spcAft>
                <a:spcPts val="0"/>
              </a:spcAft>
              <a:buClr>
                <a:srgbClr val="0B4060"/>
              </a:buClr>
              <a:buSzPts val="1400"/>
              <a:buChar char="●"/>
              <a:defRPr>
                <a:solidFill>
                  <a:srgbClr val="0B4060"/>
                </a:solidFill>
              </a:defRPr>
            </a:pPr>
            <a:r>
              <a:rPr b="1"/>
              <a:t>Gestos físicos:</a:t>
            </a:r>
            <a:r>
              <a:t> Asentir, sonreír, inclinarse hacia delante, mirar al participante, contacto visual, etc;</a:t>
            </a:r>
            <a:endParaRPr>
              <a:solidFill>
                <a:srgbClr val="0B4060"/>
              </a:solidFill>
            </a:endParaRPr>
          </a:p>
          <a:p>
            <a:pPr indent="-317500" lvl="0" marL="457200" rtl="0" algn="just">
              <a:lnSpc>
                <a:spcPct val="115000"/>
              </a:lnSpc>
              <a:spcBef>
                <a:spcPts val="0"/>
              </a:spcBef>
              <a:spcAft>
                <a:spcPts val="0"/>
              </a:spcAft>
              <a:buClr>
                <a:srgbClr val="0B4060"/>
              </a:buClr>
              <a:buSzPts val="1400"/>
              <a:buChar char="●"/>
              <a:defRPr>
                <a:solidFill>
                  <a:srgbClr val="0B4060"/>
                </a:solidFill>
              </a:defRPr>
            </a:pPr>
            <a:r>
              <a:rPr b="1"/>
              <a:t>Vocalización no verbal:</a:t>
            </a:r>
            <a:r>
              <a:t> Mmmm…, Ajá, Ah…, etc;</a:t>
            </a:r>
            <a:endParaRPr>
              <a:solidFill>
                <a:srgbClr val="0B4060"/>
              </a:solidFill>
            </a:endParaRPr>
          </a:p>
          <a:p>
            <a:pPr indent="-317500" lvl="0" marL="457200" rtl="0" algn="just">
              <a:lnSpc>
                <a:spcPct val="115000"/>
              </a:lnSpc>
              <a:spcBef>
                <a:spcPts val="1000"/>
              </a:spcBef>
              <a:spcAft>
                <a:spcPts val="0"/>
              </a:spcAft>
              <a:buClr>
                <a:srgbClr val="0B4060"/>
              </a:buClr>
              <a:buSzPts val="1400"/>
              <a:buChar char="●"/>
              <a:defRPr>
                <a:solidFill>
                  <a:srgbClr val="0B4060"/>
                </a:solidFill>
              </a:defRPr>
            </a:pPr>
            <a:r>
              <a:rPr b="1"/>
              <a:t>Intervenciones verbales:</a:t>
            </a:r>
            <a:r>
              <a:t> Usar el nombre del participante, darle las gracias, reconocer y halagr su contribución, etc.;</a:t>
            </a:r>
            <a:endParaRPr>
              <a:solidFill>
                <a:srgbClr val="0B4060"/>
              </a:solidFill>
            </a:endParaRPr>
          </a:p>
          <a:p>
            <a:pPr indent="-317500" lvl="0" marL="457200" rtl="0" algn="just">
              <a:lnSpc>
                <a:spcPct val="115000"/>
              </a:lnSpc>
              <a:spcBef>
                <a:spcPts val="1000"/>
              </a:spcBef>
              <a:spcAft>
                <a:spcPts val="0"/>
              </a:spcAft>
              <a:buClr>
                <a:srgbClr val="0B4060"/>
              </a:buClr>
              <a:buSzPts val="1400"/>
              <a:buChar char="●"/>
              <a:defRPr>
                <a:solidFill>
                  <a:srgbClr val="0B4060"/>
                </a:solidFill>
              </a:defRPr>
            </a:pPr>
            <a:r>
              <a:rPr b="1"/>
              <a:t>Usar afirmaciones reflexivas: </a:t>
            </a:r>
            <a:r>
              <a:t>Parafrasear o repetir lo que ha dicho el participante para demostrar que realmente escuchaste lo que dijo. ¡Este es un aspecto clave de la escucha activa!</a:t>
            </a:r>
            <a:endParaRPr>
              <a:solidFill>
                <a:srgbClr val="0B4060"/>
              </a:solidFill>
            </a:endParaRPr>
          </a:p>
          <a:p>
            <a:pPr indent="0" lvl="0" marL="0" marR="0" rtl="0" algn="l">
              <a:lnSpc>
                <a:spcPct val="100000"/>
              </a:lnSpc>
              <a:spcBef>
                <a:spcPts val="1000"/>
              </a:spcBef>
              <a:spcAft>
                <a:spcPts val="1000"/>
              </a:spcAft>
              <a:buClr>
                <a:srgbClr val="000000"/>
              </a:buClr>
              <a:buSzPts val="1500"/>
              <a:buFont typeface="Arial"/>
              <a:buNone/>
            </a:pPr>
            <a:endParaRPr sz="1500">
              <a:solidFill>
                <a:srgbClr val="123D5D"/>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5" name="Shape 715"/>
        <p:cNvGrpSpPr/>
        <p:nvPr/>
      </p:nvGrpSpPr>
      <p:grpSpPr>
        <a:xfrm>
          <a:off x="0" y="0"/>
          <a:ext cx="0" cy="0"/>
          <a:chOff x="0" y="0"/>
          <a:chExt cx="0" cy="0"/>
        </a:xfrm>
      </p:grpSpPr>
      <p:sp>
        <p:nvSpPr>
          <p:cNvPr id="716" name="Google Shape;716;p74"/>
          <p:cNvSpPr/>
          <p:nvPr/>
        </p:nvSpPr>
        <p:spPr>
          <a:xfrm rot="-5400000">
            <a:off x="570300" y="-374750"/>
            <a:ext cx="506700" cy="1647300"/>
          </a:xfrm>
          <a:prstGeom prst="round2SameRect">
            <a:avLst>
              <a:gd fmla="val 0" name="adj1"/>
              <a:gd fmla="val 50000"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717" name="Google Shape;717;p74"/>
          <p:cNvSpPr txBox="1"/>
          <p:nvPr/>
        </p:nvSpPr>
        <p:spPr>
          <a:xfrm>
            <a:off x="57625" y="216750"/>
            <a:ext cx="3550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A-E-C-P</a:t>
            </a:r>
            <a:endParaRPr b="1" i="0" sz="1400" u="none" cap="none" strike="noStrike">
              <a:solidFill>
                <a:srgbClr val="000000"/>
              </a:solidFill>
            </a:endParaRPr>
          </a:p>
        </p:txBody>
      </p:sp>
      <p:pic>
        <p:nvPicPr>
          <p:cNvPr id="718" name="Google Shape;718;p74"/>
          <p:cNvPicPr preferRelativeResize="0"/>
          <p:nvPr/>
        </p:nvPicPr>
        <p:blipFill rotWithShape="1">
          <a:blip r:embed="rId3">
            <a:alphaModFix/>
          </a:blip>
          <a:srcRect b="0" l="0" r="0" t="0"/>
          <a:stretch/>
        </p:blipFill>
        <p:spPr>
          <a:xfrm>
            <a:off x="448460" y="805618"/>
            <a:ext cx="270162" cy="270162"/>
          </a:xfrm>
          <a:prstGeom prst="rect">
            <a:avLst/>
          </a:prstGeom>
          <a:noFill/>
          <a:ln>
            <a:noFill/>
          </a:ln>
        </p:spPr>
      </p:pic>
      <p:sp>
        <p:nvSpPr>
          <p:cNvPr id="719" name="Google Shape;719;p74"/>
          <p:cNvSpPr/>
          <p:nvPr/>
        </p:nvSpPr>
        <p:spPr>
          <a:xfrm>
            <a:off x="160650" y="1598317"/>
            <a:ext cx="1908900" cy="1843200"/>
          </a:xfrm>
          <a:prstGeom prst="roundRect">
            <a:avLst>
              <a:gd fmla="val 16667" name="adj"/>
            </a:avLst>
          </a:prstGeom>
          <a:solidFill>
            <a:srgbClr val="00969B"/>
          </a:solidFill>
          <a:ln>
            <a:noFill/>
          </a:ln>
        </p:spPr>
        <p:txBody>
          <a:bodyPr anchorCtr="0" anchor="t" bIns="91425" lIns="91425" spcFirstLastPara="1" rIns="91425" wrap="square" tIns="91425">
            <a:noAutofit/>
          </a:bodyPr>
          <a:lstStyle/>
          <a:p>
            <a:pPr indent="0" lvl="0" marL="152400" marR="0" rtl="0" algn="l">
              <a:lnSpc>
                <a:spcPct val="100000"/>
              </a:lnSpc>
              <a:spcBef>
                <a:spcPts val="0"/>
              </a:spcBef>
              <a:spcAft>
                <a:spcPts val="0"/>
              </a:spcAft>
              <a:buNone/>
            </a:pPr>
            <a:endParaRPr b="1" sz="1200">
              <a:solidFill>
                <a:srgbClr val="FFFFFF"/>
              </a:solidFill>
            </a:endParaRPr>
          </a:p>
          <a:p>
            <a:pPr indent="0" lvl="0" marL="152400" marR="0" rtl="0" algn="l">
              <a:lnSpc>
                <a:spcPct val="100000"/>
              </a:lnSpc>
              <a:spcBef>
                <a:spcPts val="0"/>
              </a:spcBef>
              <a:spcAft>
                <a:spcPts val="0"/>
              </a:spcAft>
              <a:buNone/>
              <a:defRPr sz="1200">
                <a:solidFill>
                  <a:srgbClr val="FFFFFF"/>
                </a:solidFill>
              </a:defRPr>
            </a:pPr>
            <a:r>
              <a:rPr b="1"/>
              <a:t>ACEPTAR </a:t>
            </a:r>
            <a:r>
              <a:t>la participación y contribución de los padres, madres y cuidadores tanto física como verbal </a:t>
            </a:r>
            <a:endParaRPr i="0" sz="1200" u="none" cap="none" strike="noStrike">
              <a:solidFill>
                <a:srgbClr val="FFFFFF"/>
              </a:solidFill>
            </a:endParaRPr>
          </a:p>
          <a:p>
            <a:pPr indent="0" lvl="0" marL="0" marR="0" rtl="0" algn="ctr">
              <a:lnSpc>
                <a:spcPct val="100000"/>
              </a:lnSpc>
              <a:spcBef>
                <a:spcPts val="0"/>
              </a:spcBef>
              <a:spcAft>
                <a:spcPts val="0"/>
              </a:spcAft>
              <a:buNone/>
            </a:pPr>
            <a:endParaRPr b="1" i="0" sz="2800" u="none" cap="none" strike="noStrike">
              <a:solidFill>
                <a:srgbClr val="FFFFFF"/>
              </a:solidFill>
              <a:latin typeface="Arial"/>
              <a:ea typeface="Arial"/>
              <a:cs typeface="Arial"/>
              <a:sym typeface="Arial"/>
            </a:endParaRPr>
          </a:p>
        </p:txBody>
      </p:sp>
      <p:sp>
        <p:nvSpPr>
          <p:cNvPr id="720" name="Google Shape;720;p74"/>
          <p:cNvSpPr/>
          <p:nvPr/>
        </p:nvSpPr>
        <p:spPr>
          <a:xfrm>
            <a:off x="769223" y="1075770"/>
            <a:ext cx="693600" cy="684300"/>
          </a:xfrm>
          <a:prstGeom prst="ellipse">
            <a:avLst/>
          </a:prstGeom>
          <a:solidFill>
            <a:srgbClr val="00969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id="721" name="Google Shape;721;p74"/>
          <p:cNvPicPr preferRelativeResize="0"/>
          <p:nvPr/>
        </p:nvPicPr>
        <p:blipFill rotWithShape="1">
          <a:blip r:embed="rId4">
            <a:alphaModFix/>
          </a:blip>
          <a:srcRect b="0" l="0" r="0" t="0"/>
          <a:stretch/>
        </p:blipFill>
        <p:spPr>
          <a:xfrm>
            <a:off x="865049" y="1176988"/>
            <a:ext cx="500110" cy="481750"/>
          </a:xfrm>
          <a:prstGeom prst="rect">
            <a:avLst/>
          </a:prstGeom>
          <a:noFill/>
          <a:ln>
            <a:noFill/>
          </a:ln>
        </p:spPr>
      </p:pic>
      <p:sp>
        <p:nvSpPr>
          <p:cNvPr id="722" name="Google Shape;722;p74"/>
          <p:cNvSpPr txBox="1"/>
          <p:nvPr/>
        </p:nvSpPr>
        <p:spPr>
          <a:xfrm>
            <a:off x="2673500" y="928425"/>
            <a:ext cx="5763300" cy="26721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1600">
                <a:solidFill>
                  <a:srgbClr val="DB3614"/>
                </a:solidFill>
              </a:defRPr>
            </a:pPr>
            <a:r>
              <a:t>POR QUÉ ACEPTAR</a:t>
            </a:r>
            <a:endParaRPr b="0" i="0" sz="16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endParaRPr i="0" sz="1600" u="none" cap="none" strike="noStrike">
              <a:solidFill>
                <a:srgbClr val="0D3959"/>
              </a:solidFill>
            </a:endParaRPr>
          </a:p>
          <a:p>
            <a:pPr indent="-317500" lvl="0" marL="457200" rtl="0" algn="just">
              <a:lnSpc>
                <a:spcPct val="115000"/>
              </a:lnSpc>
              <a:spcBef>
                <a:spcPts val="0"/>
              </a:spcBef>
              <a:spcAft>
                <a:spcPts val="0"/>
              </a:spcAft>
              <a:buClr>
                <a:srgbClr val="0B4060"/>
              </a:buClr>
              <a:buSzPts val="1400"/>
              <a:buChar char="●"/>
              <a:defRPr>
                <a:solidFill>
                  <a:srgbClr val="0B4060"/>
                </a:solidFill>
              </a:defRPr>
            </a:pPr>
            <a:r>
              <a:t>Hace que los padres, madres y cuidadores se sientan bienvenidos</a:t>
            </a:r>
            <a:endParaRPr>
              <a:solidFill>
                <a:srgbClr val="0B4060"/>
              </a:solidFill>
            </a:endParaRPr>
          </a:p>
          <a:p>
            <a:pPr indent="-317500" lvl="0" marL="457200" rtl="0" algn="just">
              <a:lnSpc>
                <a:spcPct val="115000"/>
              </a:lnSpc>
              <a:spcBef>
                <a:spcPts val="1000"/>
              </a:spcBef>
              <a:spcAft>
                <a:spcPts val="0"/>
              </a:spcAft>
              <a:buClr>
                <a:srgbClr val="0B4060"/>
              </a:buClr>
              <a:buSzPts val="1400"/>
              <a:buChar char="●"/>
              <a:defRPr>
                <a:solidFill>
                  <a:srgbClr val="0B4060"/>
                </a:solidFill>
              </a:defRPr>
            </a:pPr>
            <a:r>
              <a:t>Anima a las personas a participar más, especialmente a los que son tímidos</a:t>
            </a:r>
            <a:endParaRPr>
              <a:solidFill>
                <a:srgbClr val="0B4060"/>
              </a:solidFill>
            </a:endParaRPr>
          </a:p>
          <a:p>
            <a:pPr indent="-317500" lvl="0" marL="457200" rtl="0" algn="just">
              <a:lnSpc>
                <a:spcPct val="115000"/>
              </a:lnSpc>
              <a:spcBef>
                <a:spcPts val="1000"/>
              </a:spcBef>
              <a:spcAft>
                <a:spcPts val="0"/>
              </a:spcAft>
              <a:buClr>
                <a:srgbClr val="0B4060"/>
              </a:buClr>
              <a:buSzPts val="1400"/>
              <a:buChar char="●"/>
              <a:defRPr>
                <a:solidFill>
                  <a:srgbClr val="0B4060"/>
                </a:solidFill>
              </a:defRPr>
            </a:pPr>
            <a:r>
              <a:t>Demuestra que respetas y valoras sus respuestas y aportaciones</a:t>
            </a:r>
            <a:endParaRPr>
              <a:solidFill>
                <a:srgbClr val="0B4060"/>
              </a:solidFill>
            </a:endParaRPr>
          </a:p>
          <a:p>
            <a:pPr indent="-317500" lvl="0" marL="457200" rtl="0" algn="just">
              <a:lnSpc>
                <a:spcPct val="115000"/>
              </a:lnSpc>
              <a:spcBef>
                <a:spcPts val="1000"/>
              </a:spcBef>
              <a:spcAft>
                <a:spcPts val="1000"/>
              </a:spcAft>
              <a:buClr>
                <a:srgbClr val="0B4060"/>
              </a:buClr>
              <a:buSzPts val="1400"/>
              <a:buChar char="●"/>
              <a:defRPr>
                <a:solidFill>
                  <a:srgbClr val="0B4060"/>
                </a:solidFill>
              </a:defRPr>
            </a:pPr>
            <a:r>
              <a:t>Crea confianza y una relación positiva entre los padres, madres, cuidadores y tú</a:t>
            </a:r>
            <a:endParaRPr sz="1500">
              <a:solidFill>
                <a:srgbClr val="123D5D"/>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D7D31"/>
        </a:solidFill>
      </p:bgPr>
    </p:bg>
    <p:spTree>
      <p:nvGrpSpPr>
        <p:cNvPr id="726" name="Shape 726"/>
        <p:cNvGrpSpPr/>
        <p:nvPr/>
      </p:nvGrpSpPr>
      <p:grpSpPr>
        <a:xfrm>
          <a:off x="0" y="0"/>
          <a:ext cx="0" cy="0"/>
          <a:chOff x="0" y="0"/>
          <a:chExt cx="0" cy="0"/>
        </a:xfrm>
      </p:grpSpPr>
      <p:sp>
        <p:nvSpPr>
          <p:cNvPr id="727" name="Google Shape;727;p75"/>
          <p:cNvSpPr txBox="1"/>
          <p:nvPr/>
        </p:nvSpPr>
        <p:spPr>
          <a:xfrm>
            <a:off x="361525" y="3583825"/>
            <a:ext cx="7821300" cy="87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defRPr b="1" sz="5000">
                <a:solidFill>
                  <a:schemeClr val="lt1"/>
                </a:solidFill>
              </a:defRPr>
            </a:pPr>
            <a:r>
              <a:t>EXPLORAR: Juego de Roles </a:t>
            </a:r>
            <a:endParaRPr b="1" sz="5000">
              <a:solidFill>
                <a:schemeClr val="lt1"/>
              </a:solidFill>
            </a:endParaRPr>
          </a:p>
        </p:txBody>
      </p:sp>
      <p:pic>
        <p:nvPicPr>
          <p:cNvPr id="728" name="Google Shape;728;p75"/>
          <p:cNvPicPr preferRelativeResize="0"/>
          <p:nvPr/>
        </p:nvPicPr>
        <p:blipFill>
          <a:blip r:embed="rId3">
            <a:alphaModFix/>
          </a:blip>
          <a:stretch>
            <a:fillRect/>
          </a:stretch>
        </p:blipFill>
        <p:spPr>
          <a:xfrm>
            <a:off x="540315" y="1661150"/>
            <a:ext cx="1821200" cy="18212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D7D31"/>
        </a:solidFill>
      </p:bgPr>
    </p:bg>
    <p:spTree>
      <p:nvGrpSpPr>
        <p:cNvPr id="732" name="Shape 732"/>
        <p:cNvGrpSpPr/>
        <p:nvPr/>
      </p:nvGrpSpPr>
      <p:grpSpPr>
        <a:xfrm>
          <a:off x="0" y="0"/>
          <a:ext cx="0" cy="0"/>
          <a:chOff x="0" y="0"/>
          <a:chExt cx="0" cy="0"/>
        </a:xfrm>
      </p:grpSpPr>
      <p:sp>
        <p:nvSpPr>
          <p:cNvPr id="733" name="Google Shape;733;p76"/>
          <p:cNvSpPr txBox="1"/>
          <p:nvPr/>
        </p:nvSpPr>
        <p:spPr>
          <a:xfrm>
            <a:off x="361525" y="3583825"/>
            <a:ext cx="7821300" cy="87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defRPr b="1" sz="5000">
                <a:solidFill>
                  <a:schemeClr val="lt1"/>
                </a:solidFill>
              </a:defRPr>
            </a:pPr>
            <a:r>
              <a:t>EXPLORAR: Cuestionario Sorpresa </a:t>
            </a:r>
            <a:endParaRPr b="1" sz="5000">
              <a:solidFill>
                <a:schemeClr val="lt1"/>
              </a:solidFill>
            </a:endParaRPr>
          </a:p>
        </p:txBody>
      </p:sp>
      <p:pic>
        <p:nvPicPr>
          <p:cNvPr id="734" name="Google Shape;734;p76"/>
          <p:cNvPicPr preferRelativeResize="0"/>
          <p:nvPr/>
        </p:nvPicPr>
        <p:blipFill>
          <a:blip r:embed="rId3">
            <a:alphaModFix/>
          </a:blip>
          <a:stretch>
            <a:fillRect/>
          </a:stretch>
        </p:blipFill>
        <p:spPr>
          <a:xfrm>
            <a:off x="540315" y="1661150"/>
            <a:ext cx="1821200" cy="18212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8" name="Shape 738"/>
        <p:cNvGrpSpPr/>
        <p:nvPr/>
      </p:nvGrpSpPr>
      <p:grpSpPr>
        <a:xfrm>
          <a:off x="0" y="0"/>
          <a:ext cx="0" cy="0"/>
          <a:chOff x="0" y="0"/>
          <a:chExt cx="0" cy="0"/>
        </a:xfrm>
      </p:grpSpPr>
      <p:sp>
        <p:nvSpPr>
          <p:cNvPr id="739" name="Google Shape;739;p77"/>
          <p:cNvSpPr/>
          <p:nvPr/>
        </p:nvSpPr>
        <p:spPr>
          <a:xfrm rot="-5400000">
            <a:off x="570300" y="-374750"/>
            <a:ext cx="506700" cy="1647300"/>
          </a:xfrm>
          <a:prstGeom prst="round2SameRect">
            <a:avLst>
              <a:gd fmla="val 0" name="adj1"/>
              <a:gd fmla="val 50000"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740" name="Google Shape;740;p77"/>
          <p:cNvSpPr txBox="1"/>
          <p:nvPr/>
        </p:nvSpPr>
        <p:spPr>
          <a:xfrm>
            <a:off x="57625" y="216750"/>
            <a:ext cx="3550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A-E-C-P</a:t>
            </a:r>
            <a:endParaRPr b="1" i="0" sz="1400" u="none" cap="none" strike="noStrike">
              <a:solidFill>
                <a:srgbClr val="000000"/>
              </a:solidFill>
            </a:endParaRPr>
          </a:p>
        </p:txBody>
      </p:sp>
      <p:pic>
        <p:nvPicPr>
          <p:cNvPr id="741" name="Google Shape;741;p77"/>
          <p:cNvPicPr preferRelativeResize="0"/>
          <p:nvPr/>
        </p:nvPicPr>
        <p:blipFill rotWithShape="1">
          <a:blip r:embed="rId3">
            <a:alphaModFix/>
          </a:blip>
          <a:srcRect b="0" l="0" r="0" t="0"/>
          <a:stretch/>
        </p:blipFill>
        <p:spPr>
          <a:xfrm>
            <a:off x="448460" y="805618"/>
            <a:ext cx="270162" cy="270162"/>
          </a:xfrm>
          <a:prstGeom prst="rect">
            <a:avLst/>
          </a:prstGeom>
          <a:noFill/>
          <a:ln>
            <a:noFill/>
          </a:ln>
        </p:spPr>
      </p:pic>
      <p:sp>
        <p:nvSpPr>
          <p:cNvPr id="742" name="Google Shape;742;p77"/>
          <p:cNvSpPr txBox="1"/>
          <p:nvPr/>
        </p:nvSpPr>
        <p:spPr>
          <a:xfrm>
            <a:off x="2673500" y="687075"/>
            <a:ext cx="5763300" cy="36876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1600">
                <a:solidFill>
                  <a:srgbClr val="DB3614"/>
                </a:solidFill>
              </a:defRPr>
            </a:pPr>
            <a:r>
              <a:t>CÓMO EXPLORAR</a:t>
            </a:r>
            <a:endParaRPr b="0" i="0" sz="16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endParaRPr i="0" sz="1600" u="none" cap="none" strike="noStrike">
              <a:solidFill>
                <a:srgbClr val="0D3959"/>
              </a:solidFill>
            </a:endParaRPr>
          </a:p>
          <a:p>
            <a:pPr indent="-317500" lvl="0" marL="457200" rtl="0" algn="just">
              <a:lnSpc>
                <a:spcPct val="115000"/>
              </a:lnSpc>
              <a:spcBef>
                <a:spcPts val="0"/>
              </a:spcBef>
              <a:spcAft>
                <a:spcPts val="0"/>
              </a:spcAft>
              <a:buClr>
                <a:srgbClr val="0B4060"/>
              </a:buClr>
              <a:buSzPts val="1400"/>
              <a:buChar char="●"/>
              <a:defRPr>
                <a:solidFill>
                  <a:srgbClr val="0B4060"/>
                </a:solidFill>
              </a:defRPr>
            </a:pPr>
            <a:r>
              <a:t>Haz preguntas abiertas: Quién, qué, cuándo, dónde, por qué y cómo;</a:t>
            </a:r>
            <a:endParaRPr>
              <a:solidFill>
                <a:srgbClr val="0B4060"/>
              </a:solidFill>
            </a:endParaRPr>
          </a:p>
          <a:p>
            <a:pPr indent="-317500" lvl="0" marL="457200" rtl="0" algn="just">
              <a:lnSpc>
                <a:spcPct val="115000"/>
              </a:lnSpc>
              <a:spcBef>
                <a:spcPts val="1000"/>
              </a:spcBef>
              <a:spcAft>
                <a:spcPts val="0"/>
              </a:spcAft>
              <a:buClr>
                <a:srgbClr val="0B4060"/>
              </a:buClr>
              <a:buSzPts val="1400"/>
              <a:buChar char="●"/>
              <a:defRPr>
                <a:solidFill>
                  <a:srgbClr val="0B4060"/>
                </a:solidFill>
              </a:defRPr>
            </a:pPr>
            <a:r>
              <a:t>Haz preguntas que auspicien más detalles: Cuéntame más…. ¿Puedes ser más específico? ¿Qué quieres decir?</a:t>
            </a:r>
            <a:endParaRPr>
              <a:solidFill>
                <a:srgbClr val="0B4060"/>
              </a:solidFill>
            </a:endParaRPr>
          </a:p>
          <a:p>
            <a:pPr indent="-317500" lvl="0" marL="457200" rtl="0" algn="just">
              <a:lnSpc>
                <a:spcPct val="115000"/>
              </a:lnSpc>
              <a:spcBef>
                <a:spcPts val="1000"/>
              </a:spcBef>
              <a:spcAft>
                <a:spcPts val="0"/>
              </a:spcAft>
              <a:buClr>
                <a:srgbClr val="0B4060"/>
              </a:buClr>
              <a:buSzPts val="1400"/>
              <a:buChar char="●"/>
              <a:defRPr>
                <a:solidFill>
                  <a:srgbClr val="0B4060"/>
                </a:solidFill>
              </a:defRPr>
            </a:pPr>
            <a:r>
              <a:t>Haz preguntas sobre la perspectiva de la niña, el niño o el adolescente, así como la de los padres, madres y cuidadores;</a:t>
            </a:r>
            <a:endParaRPr>
              <a:solidFill>
                <a:srgbClr val="0B4060"/>
              </a:solidFill>
            </a:endParaRPr>
          </a:p>
          <a:p>
            <a:pPr indent="-317500" lvl="0" marL="457200" rtl="0" algn="just">
              <a:lnSpc>
                <a:spcPct val="115000"/>
              </a:lnSpc>
              <a:spcBef>
                <a:spcPts val="1000"/>
              </a:spcBef>
              <a:spcAft>
                <a:spcPts val="0"/>
              </a:spcAft>
              <a:buClr>
                <a:srgbClr val="0B4060"/>
              </a:buClr>
              <a:buSzPts val="1400"/>
              <a:buChar char="●"/>
              <a:defRPr>
                <a:solidFill>
                  <a:srgbClr val="0B4060"/>
                </a:solidFill>
              </a:defRPr>
            </a:pPr>
            <a:r>
              <a:t>Haz preguntas sobre las emociones de los padres, madres y cuidadores y los niños, niñas o adolescentes;</a:t>
            </a:r>
            <a:endParaRPr>
              <a:solidFill>
                <a:srgbClr val="0B4060"/>
              </a:solidFill>
            </a:endParaRPr>
          </a:p>
          <a:p>
            <a:pPr indent="-317500" lvl="0" marL="457200" rtl="0" algn="just">
              <a:lnSpc>
                <a:spcPct val="115000"/>
              </a:lnSpc>
              <a:spcBef>
                <a:spcPts val="1000"/>
              </a:spcBef>
              <a:spcAft>
                <a:spcPts val="0"/>
              </a:spcAft>
              <a:buClr>
                <a:srgbClr val="0B4060"/>
              </a:buClr>
              <a:buSzPts val="1400"/>
              <a:buChar char="●"/>
              <a:defRPr>
                <a:solidFill>
                  <a:srgbClr val="0B4060"/>
                </a:solidFill>
              </a:defRPr>
            </a:pPr>
            <a:r>
              <a:t>Pregúntales sobre cualquier dificultad que experimenten en casa;</a:t>
            </a:r>
            <a:endParaRPr>
              <a:solidFill>
                <a:srgbClr val="0B4060"/>
              </a:solidFill>
            </a:endParaRPr>
          </a:p>
          <a:p>
            <a:pPr indent="0" lvl="0" marL="0" marR="0" rtl="0" algn="l">
              <a:lnSpc>
                <a:spcPct val="100000"/>
              </a:lnSpc>
              <a:spcBef>
                <a:spcPts val="1000"/>
              </a:spcBef>
              <a:spcAft>
                <a:spcPts val="1000"/>
              </a:spcAft>
              <a:buClr>
                <a:srgbClr val="000000"/>
              </a:buClr>
              <a:buSzPts val="1500"/>
              <a:buFont typeface="Arial"/>
              <a:buNone/>
            </a:pPr>
            <a:endParaRPr sz="1500">
              <a:solidFill>
                <a:srgbClr val="123D5D"/>
              </a:solidFill>
            </a:endParaRPr>
          </a:p>
        </p:txBody>
      </p:sp>
      <p:sp>
        <p:nvSpPr>
          <p:cNvPr id="743" name="Google Shape;743;p77"/>
          <p:cNvSpPr/>
          <p:nvPr/>
        </p:nvSpPr>
        <p:spPr>
          <a:xfrm>
            <a:off x="269821" y="1583035"/>
            <a:ext cx="1908900" cy="1895700"/>
          </a:xfrm>
          <a:prstGeom prst="roundRect">
            <a:avLst>
              <a:gd fmla="val 16667" name="adj"/>
            </a:avLst>
          </a:prstGeom>
          <a:solidFill>
            <a:srgbClr val="ED7D31"/>
          </a:solidFill>
          <a:ln>
            <a:noFill/>
          </a:ln>
        </p:spPr>
        <p:txBody>
          <a:bodyPr anchorCtr="0" anchor="t" bIns="91425" lIns="91425" spcFirstLastPara="1" rIns="91425" wrap="square" tIns="91425">
            <a:noAutofit/>
          </a:bodyPr>
          <a:lstStyle/>
          <a:p>
            <a:pPr indent="0" lvl="0" marL="0" marR="0" rtl="0" algn="l">
              <a:lnSpc>
                <a:spcPct val="100000"/>
              </a:lnSpc>
              <a:spcBef>
                <a:spcPts val="1000"/>
              </a:spcBef>
              <a:spcAft>
                <a:spcPts val="0"/>
              </a:spcAft>
              <a:buNone/>
            </a:pPr>
            <a:endParaRPr sz="400">
              <a:solidFill>
                <a:srgbClr val="FFFFFF"/>
              </a:solidFill>
            </a:endParaRPr>
          </a:p>
          <a:p>
            <a:pPr indent="0" lvl="0" marL="133350" marR="0" rtl="0" algn="l">
              <a:lnSpc>
                <a:spcPct val="100000"/>
              </a:lnSpc>
              <a:spcBef>
                <a:spcPts val="1000"/>
              </a:spcBef>
              <a:spcAft>
                <a:spcPts val="0"/>
              </a:spcAft>
              <a:buNone/>
              <a:defRPr sz="1200">
                <a:solidFill>
                  <a:srgbClr val="FFFFFF"/>
                </a:solidFill>
              </a:defRPr>
            </a:pPr>
            <a:r>
              <a:rPr b="1"/>
              <a:t>EXPLORAR </a:t>
            </a:r>
            <a:r>
              <a:t>las experiencias, actitudes, sentimientos y retos compartidos por los padres, madres y cuidadores </a:t>
            </a:r>
            <a:endParaRPr i="0" sz="1400" u="none" cap="none" strike="noStrike">
              <a:solidFill>
                <a:srgbClr val="FFFFFF"/>
              </a:solidFill>
            </a:endParaRPr>
          </a:p>
          <a:p>
            <a:pPr indent="0" lvl="0" marL="0" marR="0" rtl="0" algn="just">
              <a:lnSpc>
                <a:spcPct val="100000"/>
              </a:lnSpc>
              <a:spcBef>
                <a:spcPts val="0"/>
              </a:spcBef>
              <a:spcAft>
                <a:spcPts val="0"/>
              </a:spcAft>
              <a:buClr>
                <a:srgbClr val="000000"/>
              </a:buClr>
              <a:buSzPts val="1100"/>
              <a:buFont typeface="Arial"/>
              <a:buNone/>
            </a:pPr>
            <a:endParaRPr b="0" i="0" sz="1500" u="none" cap="none" strike="noStrike">
              <a:solidFill>
                <a:srgbClr val="FFFFFF"/>
              </a:solidFill>
              <a:latin typeface="Arial"/>
              <a:ea typeface="Arial"/>
              <a:cs typeface="Arial"/>
              <a:sym typeface="Arial"/>
            </a:endParaRPr>
          </a:p>
        </p:txBody>
      </p:sp>
      <p:sp>
        <p:nvSpPr>
          <p:cNvPr id="744" name="Google Shape;744;p77"/>
          <p:cNvSpPr/>
          <p:nvPr/>
        </p:nvSpPr>
        <p:spPr>
          <a:xfrm>
            <a:off x="867210" y="1075763"/>
            <a:ext cx="665100" cy="675000"/>
          </a:xfrm>
          <a:prstGeom prst="ellipse">
            <a:avLst/>
          </a:prstGeom>
          <a:solidFill>
            <a:srgbClr val="ED7D3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id="745" name="Google Shape;745;p77"/>
          <p:cNvPicPr preferRelativeResize="0"/>
          <p:nvPr/>
        </p:nvPicPr>
        <p:blipFill>
          <a:blip r:embed="rId4">
            <a:alphaModFix/>
          </a:blip>
          <a:stretch>
            <a:fillRect/>
          </a:stretch>
        </p:blipFill>
        <p:spPr>
          <a:xfrm>
            <a:off x="998678" y="1166475"/>
            <a:ext cx="379700" cy="3797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9" name="Shape 749"/>
        <p:cNvGrpSpPr/>
        <p:nvPr/>
      </p:nvGrpSpPr>
      <p:grpSpPr>
        <a:xfrm>
          <a:off x="0" y="0"/>
          <a:ext cx="0" cy="0"/>
          <a:chOff x="0" y="0"/>
          <a:chExt cx="0" cy="0"/>
        </a:xfrm>
      </p:grpSpPr>
      <p:sp>
        <p:nvSpPr>
          <p:cNvPr id="750" name="Google Shape;750;p78"/>
          <p:cNvSpPr/>
          <p:nvPr/>
        </p:nvSpPr>
        <p:spPr>
          <a:xfrm rot="-5400000">
            <a:off x="570300" y="-374750"/>
            <a:ext cx="506700" cy="1647300"/>
          </a:xfrm>
          <a:prstGeom prst="round2SameRect">
            <a:avLst>
              <a:gd fmla="val 0" name="adj1"/>
              <a:gd fmla="val 50000"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751" name="Google Shape;751;p78"/>
          <p:cNvSpPr txBox="1"/>
          <p:nvPr/>
        </p:nvSpPr>
        <p:spPr>
          <a:xfrm>
            <a:off x="57625" y="216750"/>
            <a:ext cx="3550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A-E-C-P</a:t>
            </a:r>
            <a:endParaRPr b="1" i="0" sz="1400" u="none" cap="none" strike="noStrike">
              <a:solidFill>
                <a:srgbClr val="000000"/>
              </a:solidFill>
            </a:endParaRPr>
          </a:p>
        </p:txBody>
      </p:sp>
      <p:pic>
        <p:nvPicPr>
          <p:cNvPr id="752" name="Google Shape;752;p78"/>
          <p:cNvPicPr preferRelativeResize="0"/>
          <p:nvPr/>
        </p:nvPicPr>
        <p:blipFill rotWithShape="1">
          <a:blip r:embed="rId3">
            <a:alphaModFix/>
          </a:blip>
          <a:srcRect b="0" l="0" r="0" t="0"/>
          <a:stretch/>
        </p:blipFill>
        <p:spPr>
          <a:xfrm>
            <a:off x="448460" y="805618"/>
            <a:ext cx="270162" cy="270162"/>
          </a:xfrm>
          <a:prstGeom prst="rect">
            <a:avLst/>
          </a:prstGeom>
          <a:noFill/>
          <a:ln>
            <a:noFill/>
          </a:ln>
        </p:spPr>
      </p:pic>
      <p:sp>
        <p:nvSpPr>
          <p:cNvPr id="753" name="Google Shape;753;p78"/>
          <p:cNvSpPr txBox="1"/>
          <p:nvPr/>
        </p:nvSpPr>
        <p:spPr>
          <a:xfrm>
            <a:off x="2673500" y="315375"/>
            <a:ext cx="5763300" cy="4431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1600">
                <a:solidFill>
                  <a:srgbClr val="DB3614"/>
                </a:solidFill>
              </a:defRPr>
            </a:pPr>
            <a:r>
              <a:t>POR QUÉ EXPLORAR</a:t>
            </a:r>
            <a:endParaRPr b="0" i="0" sz="16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endParaRPr i="0" sz="1600" u="none" cap="none" strike="noStrike">
              <a:solidFill>
                <a:srgbClr val="0D3959"/>
              </a:solidFill>
            </a:endParaRPr>
          </a:p>
          <a:p>
            <a:pPr indent="-317500" lvl="0" marL="457200" rtl="0" algn="just">
              <a:lnSpc>
                <a:spcPct val="115000"/>
              </a:lnSpc>
              <a:spcBef>
                <a:spcPts val="0"/>
              </a:spcBef>
              <a:spcAft>
                <a:spcPts val="0"/>
              </a:spcAft>
              <a:buClr>
                <a:srgbClr val="0B4060"/>
              </a:buClr>
              <a:buSzPts val="1400"/>
              <a:buChar char="●"/>
              <a:defRPr>
                <a:solidFill>
                  <a:srgbClr val="0B4060"/>
                </a:solidFill>
              </a:defRPr>
            </a:pPr>
            <a:r>
              <a:t>Consigue una idea más completa de lo que pasó exactamente en casa o de lo que piensan los padres, madres o cuidadores;</a:t>
            </a:r>
            <a:endParaRPr>
              <a:solidFill>
                <a:srgbClr val="0B4060"/>
              </a:solidFill>
            </a:endParaRPr>
          </a:p>
          <a:p>
            <a:pPr indent="-317500" lvl="0" marL="457200" rtl="0" algn="just">
              <a:lnSpc>
                <a:spcPct val="115000"/>
              </a:lnSpc>
              <a:spcBef>
                <a:spcPts val="1000"/>
              </a:spcBef>
              <a:spcAft>
                <a:spcPts val="0"/>
              </a:spcAft>
              <a:buClr>
                <a:srgbClr val="0B4060"/>
              </a:buClr>
              <a:buSzPts val="1400"/>
              <a:buChar char="●"/>
              <a:defRPr>
                <a:solidFill>
                  <a:srgbClr val="0B4060"/>
                </a:solidFill>
              </a:defRPr>
            </a:pPr>
            <a:r>
              <a:t>Ayuda a los padres, madres o cuidadores a describir su experiencia y a verla desde una perspectiva diferente;</a:t>
            </a:r>
            <a:endParaRPr>
              <a:solidFill>
                <a:srgbClr val="0B4060"/>
              </a:solidFill>
            </a:endParaRPr>
          </a:p>
          <a:p>
            <a:pPr indent="-317500" lvl="0" marL="457200" rtl="0" algn="just">
              <a:lnSpc>
                <a:spcPct val="115000"/>
              </a:lnSpc>
              <a:spcBef>
                <a:spcPts val="1000"/>
              </a:spcBef>
              <a:spcAft>
                <a:spcPts val="0"/>
              </a:spcAft>
              <a:buClr>
                <a:srgbClr val="0B4060"/>
              </a:buClr>
              <a:buSzPts val="1400"/>
              <a:buChar char="●"/>
              <a:defRPr>
                <a:solidFill>
                  <a:srgbClr val="0B4060"/>
                </a:solidFill>
              </a:defRPr>
            </a:pPr>
            <a:r>
              <a:t>Ayuda a los padres, madres o cuidadores a comprender por qué ellos o sus niños, niñas o adolescentes respondieron de esa manera en una situación concreta;</a:t>
            </a:r>
            <a:endParaRPr>
              <a:solidFill>
                <a:srgbClr val="0B4060"/>
              </a:solidFill>
            </a:endParaRPr>
          </a:p>
          <a:p>
            <a:pPr indent="-317500" lvl="0" marL="457200" rtl="0" algn="just">
              <a:lnSpc>
                <a:spcPct val="115000"/>
              </a:lnSpc>
              <a:spcBef>
                <a:spcPts val="1000"/>
              </a:spcBef>
              <a:spcAft>
                <a:spcPts val="0"/>
              </a:spcAft>
              <a:buClr>
                <a:srgbClr val="0B4060"/>
              </a:buClr>
              <a:buSzPts val="1400"/>
              <a:buChar char="●"/>
              <a:defRPr>
                <a:solidFill>
                  <a:srgbClr val="0B4060"/>
                </a:solidFill>
              </a:defRPr>
            </a:pPr>
            <a:r>
              <a:t>Ayuda a los padres, madres o cuidadores a ser más conscientes del impacto de sus decisiones y comportamientos y a pensar críticamente sobre su crianza;</a:t>
            </a:r>
            <a:endParaRPr>
              <a:solidFill>
                <a:srgbClr val="0B4060"/>
              </a:solidFill>
            </a:endParaRPr>
          </a:p>
          <a:p>
            <a:pPr indent="-317500" lvl="0" marL="457200" rtl="0" algn="just">
              <a:lnSpc>
                <a:spcPct val="115000"/>
              </a:lnSpc>
              <a:spcBef>
                <a:spcPts val="1000"/>
              </a:spcBef>
              <a:spcAft>
                <a:spcPts val="0"/>
              </a:spcAft>
              <a:buClr>
                <a:srgbClr val="0B4060"/>
              </a:buClr>
              <a:buSzPts val="1400"/>
              <a:buChar char="●"/>
              <a:defRPr>
                <a:solidFill>
                  <a:srgbClr val="0B4060"/>
                </a:solidFill>
              </a:defRPr>
            </a:pPr>
            <a:r>
              <a:t>Ayuda a los padres a compartir sus retos, a comprender por qué se produjo el reto y a identificar posibles soluciones para sus retos.</a:t>
            </a:r>
            <a:endParaRPr>
              <a:solidFill>
                <a:srgbClr val="0B4060"/>
              </a:solidFill>
            </a:endParaRPr>
          </a:p>
          <a:p>
            <a:pPr indent="0" lvl="0" marL="0" marR="0" rtl="0" algn="l">
              <a:lnSpc>
                <a:spcPct val="100000"/>
              </a:lnSpc>
              <a:spcBef>
                <a:spcPts val="1000"/>
              </a:spcBef>
              <a:spcAft>
                <a:spcPts val="1000"/>
              </a:spcAft>
              <a:buClr>
                <a:srgbClr val="000000"/>
              </a:buClr>
              <a:buSzPts val="1500"/>
              <a:buFont typeface="Arial"/>
              <a:buNone/>
            </a:pPr>
            <a:endParaRPr sz="1500">
              <a:solidFill>
                <a:srgbClr val="123D5D"/>
              </a:solidFill>
            </a:endParaRPr>
          </a:p>
        </p:txBody>
      </p:sp>
      <p:sp>
        <p:nvSpPr>
          <p:cNvPr id="754" name="Google Shape;754;p78"/>
          <p:cNvSpPr/>
          <p:nvPr/>
        </p:nvSpPr>
        <p:spPr>
          <a:xfrm>
            <a:off x="269821" y="1583035"/>
            <a:ext cx="1908900" cy="1895700"/>
          </a:xfrm>
          <a:prstGeom prst="roundRect">
            <a:avLst>
              <a:gd fmla="val 16667" name="adj"/>
            </a:avLst>
          </a:prstGeom>
          <a:solidFill>
            <a:srgbClr val="ED7D31"/>
          </a:solidFill>
          <a:ln>
            <a:noFill/>
          </a:ln>
        </p:spPr>
        <p:txBody>
          <a:bodyPr anchorCtr="0" anchor="t" bIns="91425" lIns="91425" spcFirstLastPara="1" rIns="91425" wrap="square" tIns="91425">
            <a:noAutofit/>
          </a:bodyPr>
          <a:lstStyle/>
          <a:p>
            <a:pPr indent="0" lvl="0" marL="0" marR="0" rtl="0" algn="l">
              <a:lnSpc>
                <a:spcPct val="100000"/>
              </a:lnSpc>
              <a:spcBef>
                <a:spcPts val="1000"/>
              </a:spcBef>
              <a:spcAft>
                <a:spcPts val="0"/>
              </a:spcAft>
              <a:buNone/>
            </a:pPr>
            <a:endParaRPr sz="400">
              <a:solidFill>
                <a:srgbClr val="FFFFFF"/>
              </a:solidFill>
            </a:endParaRPr>
          </a:p>
          <a:p>
            <a:pPr indent="0" lvl="0" marL="133350" marR="0" rtl="0" algn="l">
              <a:lnSpc>
                <a:spcPct val="100000"/>
              </a:lnSpc>
              <a:spcBef>
                <a:spcPts val="1000"/>
              </a:spcBef>
              <a:spcAft>
                <a:spcPts val="0"/>
              </a:spcAft>
              <a:buNone/>
              <a:defRPr sz="1200">
                <a:solidFill>
                  <a:srgbClr val="FFFFFF"/>
                </a:solidFill>
              </a:defRPr>
            </a:pPr>
            <a:r>
              <a:rPr b="1"/>
              <a:t>EXPLORAR </a:t>
            </a:r>
            <a:r>
              <a:t>las experiencias, actitudes, sentimientos y retos compartidos por los padres, madres y cuidadores </a:t>
            </a:r>
            <a:endParaRPr i="0" sz="1400" u="none" cap="none" strike="noStrike">
              <a:solidFill>
                <a:srgbClr val="FFFFFF"/>
              </a:solidFill>
            </a:endParaRPr>
          </a:p>
          <a:p>
            <a:pPr indent="0" lvl="0" marL="0" marR="0" rtl="0" algn="just">
              <a:lnSpc>
                <a:spcPct val="100000"/>
              </a:lnSpc>
              <a:spcBef>
                <a:spcPts val="0"/>
              </a:spcBef>
              <a:spcAft>
                <a:spcPts val="0"/>
              </a:spcAft>
              <a:buClr>
                <a:srgbClr val="000000"/>
              </a:buClr>
              <a:buSzPts val="1100"/>
              <a:buFont typeface="Arial"/>
              <a:buNone/>
            </a:pPr>
            <a:endParaRPr b="0" i="0" sz="1500" u="none" cap="none" strike="noStrike">
              <a:solidFill>
                <a:srgbClr val="FFFFFF"/>
              </a:solidFill>
              <a:latin typeface="Arial"/>
              <a:ea typeface="Arial"/>
              <a:cs typeface="Arial"/>
              <a:sym typeface="Arial"/>
            </a:endParaRPr>
          </a:p>
        </p:txBody>
      </p:sp>
      <p:sp>
        <p:nvSpPr>
          <p:cNvPr id="755" name="Google Shape;755;p78"/>
          <p:cNvSpPr/>
          <p:nvPr/>
        </p:nvSpPr>
        <p:spPr>
          <a:xfrm>
            <a:off x="867210" y="1075763"/>
            <a:ext cx="665100" cy="675000"/>
          </a:xfrm>
          <a:prstGeom prst="ellipse">
            <a:avLst/>
          </a:prstGeom>
          <a:solidFill>
            <a:srgbClr val="ED7D3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id="756" name="Google Shape;756;p78"/>
          <p:cNvPicPr preferRelativeResize="0"/>
          <p:nvPr/>
        </p:nvPicPr>
        <p:blipFill>
          <a:blip r:embed="rId4">
            <a:alphaModFix/>
          </a:blip>
          <a:stretch>
            <a:fillRect/>
          </a:stretch>
        </p:blipFill>
        <p:spPr>
          <a:xfrm>
            <a:off x="998678" y="1166475"/>
            <a:ext cx="379700" cy="3797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4327D"/>
        </a:solidFill>
      </p:bgPr>
    </p:bg>
    <p:spTree>
      <p:nvGrpSpPr>
        <p:cNvPr id="760" name="Shape 760"/>
        <p:cNvGrpSpPr/>
        <p:nvPr/>
      </p:nvGrpSpPr>
      <p:grpSpPr>
        <a:xfrm>
          <a:off x="0" y="0"/>
          <a:ext cx="0" cy="0"/>
          <a:chOff x="0" y="0"/>
          <a:chExt cx="0" cy="0"/>
        </a:xfrm>
      </p:grpSpPr>
      <p:sp>
        <p:nvSpPr>
          <p:cNvPr id="761" name="Google Shape;761;p79"/>
          <p:cNvSpPr txBox="1"/>
          <p:nvPr/>
        </p:nvSpPr>
        <p:spPr>
          <a:xfrm>
            <a:off x="361525" y="3583825"/>
            <a:ext cx="7821300" cy="87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defRPr b="1" sz="5000">
                <a:solidFill>
                  <a:schemeClr val="lt1"/>
                </a:solidFill>
              </a:defRPr>
            </a:pPr>
            <a:r>
              <a:t>CONECTAR: Juego de Roles </a:t>
            </a:r>
            <a:endParaRPr b="1" sz="5000">
              <a:solidFill>
                <a:schemeClr val="lt1"/>
              </a:solidFill>
            </a:endParaRPr>
          </a:p>
        </p:txBody>
      </p:sp>
      <p:pic>
        <p:nvPicPr>
          <p:cNvPr id="762" name="Google Shape;762;p79"/>
          <p:cNvPicPr preferRelativeResize="0"/>
          <p:nvPr/>
        </p:nvPicPr>
        <p:blipFill>
          <a:blip r:embed="rId3">
            <a:alphaModFix/>
          </a:blip>
          <a:stretch>
            <a:fillRect/>
          </a:stretch>
        </p:blipFill>
        <p:spPr>
          <a:xfrm>
            <a:off x="540325" y="1661152"/>
            <a:ext cx="1821200" cy="18212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4327D"/>
        </a:solidFill>
      </p:bgPr>
    </p:bg>
    <p:spTree>
      <p:nvGrpSpPr>
        <p:cNvPr id="766" name="Shape 766"/>
        <p:cNvGrpSpPr/>
        <p:nvPr/>
      </p:nvGrpSpPr>
      <p:grpSpPr>
        <a:xfrm>
          <a:off x="0" y="0"/>
          <a:ext cx="0" cy="0"/>
          <a:chOff x="0" y="0"/>
          <a:chExt cx="0" cy="0"/>
        </a:xfrm>
      </p:grpSpPr>
      <p:sp>
        <p:nvSpPr>
          <p:cNvPr id="767" name="Google Shape;767;p80"/>
          <p:cNvSpPr txBox="1"/>
          <p:nvPr/>
        </p:nvSpPr>
        <p:spPr>
          <a:xfrm>
            <a:off x="361525" y="3583825"/>
            <a:ext cx="7821300" cy="87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defRPr b="1" sz="5000">
                <a:solidFill>
                  <a:schemeClr val="lt1"/>
                </a:solidFill>
              </a:defRPr>
            </a:pPr>
            <a:r>
              <a:t>CONECTAR: Cuestionario Sorpresa </a:t>
            </a:r>
            <a:endParaRPr b="1" sz="5000">
              <a:solidFill>
                <a:schemeClr val="lt1"/>
              </a:solidFill>
            </a:endParaRPr>
          </a:p>
        </p:txBody>
      </p:sp>
      <p:pic>
        <p:nvPicPr>
          <p:cNvPr id="768" name="Google Shape;768;p80"/>
          <p:cNvPicPr preferRelativeResize="0"/>
          <p:nvPr/>
        </p:nvPicPr>
        <p:blipFill>
          <a:blip r:embed="rId3">
            <a:alphaModFix/>
          </a:blip>
          <a:stretch>
            <a:fillRect/>
          </a:stretch>
        </p:blipFill>
        <p:spPr>
          <a:xfrm>
            <a:off x="540325" y="1661152"/>
            <a:ext cx="1821200" cy="18212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2" name="Shape 772"/>
        <p:cNvGrpSpPr/>
        <p:nvPr/>
      </p:nvGrpSpPr>
      <p:grpSpPr>
        <a:xfrm>
          <a:off x="0" y="0"/>
          <a:ext cx="0" cy="0"/>
          <a:chOff x="0" y="0"/>
          <a:chExt cx="0" cy="0"/>
        </a:xfrm>
      </p:grpSpPr>
      <p:sp>
        <p:nvSpPr>
          <p:cNvPr id="773" name="Google Shape;773;p81"/>
          <p:cNvSpPr/>
          <p:nvPr/>
        </p:nvSpPr>
        <p:spPr>
          <a:xfrm rot="-5400000">
            <a:off x="570300" y="-374750"/>
            <a:ext cx="506700" cy="1647300"/>
          </a:xfrm>
          <a:prstGeom prst="round2SameRect">
            <a:avLst>
              <a:gd fmla="val 0" name="adj1"/>
              <a:gd fmla="val 50000"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774" name="Google Shape;774;p81"/>
          <p:cNvSpPr txBox="1"/>
          <p:nvPr/>
        </p:nvSpPr>
        <p:spPr>
          <a:xfrm>
            <a:off x="57625" y="216750"/>
            <a:ext cx="3550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A-E-C-P</a:t>
            </a:r>
            <a:endParaRPr b="1" i="0" sz="1400" u="none" cap="none" strike="noStrike">
              <a:solidFill>
                <a:srgbClr val="000000"/>
              </a:solidFill>
            </a:endParaRPr>
          </a:p>
        </p:txBody>
      </p:sp>
      <p:pic>
        <p:nvPicPr>
          <p:cNvPr id="775" name="Google Shape;775;p81"/>
          <p:cNvPicPr preferRelativeResize="0"/>
          <p:nvPr/>
        </p:nvPicPr>
        <p:blipFill rotWithShape="1">
          <a:blip r:embed="rId3">
            <a:alphaModFix/>
          </a:blip>
          <a:srcRect b="0" l="0" r="0" t="0"/>
          <a:stretch/>
        </p:blipFill>
        <p:spPr>
          <a:xfrm>
            <a:off x="448460" y="805618"/>
            <a:ext cx="270162" cy="270162"/>
          </a:xfrm>
          <a:prstGeom prst="rect">
            <a:avLst/>
          </a:prstGeom>
          <a:noFill/>
          <a:ln>
            <a:noFill/>
          </a:ln>
        </p:spPr>
      </p:pic>
      <p:sp>
        <p:nvSpPr>
          <p:cNvPr id="776" name="Google Shape;776;p81"/>
          <p:cNvSpPr txBox="1"/>
          <p:nvPr/>
        </p:nvSpPr>
        <p:spPr>
          <a:xfrm>
            <a:off x="2673500" y="687075"/>
            <a:ext cx="5763300" cy="3780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1600">
                <a:solidFill>
                  <a:srgbClr val="DB3614"/>
                </a:solidFill>
              </a:defRPr>
            </a:pPr>
            <a:r>
              <a:t>CÓMO CONECTAR</a:t>
            </a:r>
            <a:endParaRPr b="0" i="0" sz="16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endParaRPr i="0" sz="1600" u="none" cap="none" strike="noStrike">
              <a:solidFill>
                <a:srgbClr val="0D3959"/>
              </a:solidFill>
            </a:endParaRPr>
          </a:p>
          <a:p>
            <a:pPr indent="-323850" lvl="0" marL="457200" rtl="0" algn="just">
              <a:lnSpc>
                <a:spcPct val="115000"/>
              </a:lnSpc>
              <a:spcBef>
                <a:spcPts val="0"/>
              </a:spcBef>
              <a:spcAft>
                <a:spcPts val="0"/>
              </a:spcAft>
              <a:buClr>
                <a:srgbClr val="0B4060"/>
              </a:buClr>
              <a:buSzPts val="1500"/>
              <a:buChar char="●"/>
              <a:defRPr sz="1500">
                <a:solidFill>
                  <a:srgbClr val="0B4060"/>
                </a:solidFill>
              </a:defRPr>
            </a:pPr>
            <a:r>
              <a:t>Explora cómo su experiencia podría relacionarse con sus vidas o la relación con sus niños, niñas o adolescentes;</a:t>
            </a:r>
            <a:endParaRPr sz="1500">
              <a:solidFill>
                <a:srgbClr val="0B4060"/>
              </a:solidFill>
            </a:endParaRPr>
          </a:p>
          <a:p>
            <a:pPr indent="-323850" lvl="0" marL="457200" rtl="0" algn="just">
              <a:lnSpc>
                <a:spcPct val="115000"/>
              </a:lnSpc>
              <a:spcBef>
                <a:spcPts val="1000"/>
              </a:spcBef>
              <a:spcAft>
                <a:spcPts val="0"/>
              </a:spcAft>
              <a:buClr>
                <a:srgbClr val="0B4060"/>
              </a:buClr>
              <a:buSzPts val="1500"/>
              <a:buChar char="●"/>
              <a:defRPr sz="1500">
                <a:solidFill>
                  <a:srgbClr val="0B4060"/>
                </a:solidFill>
              </a:defRPr>
            </a:pPr>
            <a:r>
              <a:t>Explora cómo su experiencia podría relacionarse con algunos de los principios o habilidades que están aprendiendo durante el programa;</a:t>
            </a:r>
            <a:endParaRPr sz="1500">
              <a:solidFill>
                <a:srgbClr val="0B4060"/>
              </a:solidFill>
            </a:endParaRPr>
          </a:p>
          <a:p>
            <a:pPr indent="-323850" lvl="0" marL="457200" rtl="0" algn="just">
              <a:lnSpc>
                <a:spcPct val="115000"/>
              </a:lnSpc>
              <a:spcBef>
                <a:spcPts val="1000"/>
              </a:spcBef>
              <a:spcAft>
                <a:spcPts val="0"/>
              </a:spcAft>
              <a:buClr>
                <a:srgbClr val="0B4060"/>
              </a:buClr>
              <a:buSzPts val="1500"/>
              <a:buChar char="●"/>
              <a:defRPr sz="1500">
                <a:solidFill>
                  <a:srgbClr val="0B4060"/>
                </a:solidFill>
              </a:defRPr>
            </a:pPr>
            <a:r>
              <a:t>Explora por qué puede ser importante o beneficioso para ellos como padres, madres o cuidadores;</a:t>
            </a:r>
            <a:endParaRPr sz="1500">
              <a:solidFill>
                <a:srgbClr val="0B4060"/>
              </a:solidFill>
            </a:endParaRPr>
          </a:p>
          <a:p>
            <a:pPr indent="-323850" lvl="0" marL="457200" rtl="0" algn="just">
              <a:lnSpc>
                <a:spcPct val="115000"/>
              </a:lnSpc>
              <a:spcBef>
                <a:spcPts val="1000"/>
              </a:spcBef>
              <a:spcAft>
                <a:spcPts val="0"/>
              </a:spcAft>
              <a:buClr>
                <a:srgbClr val="0B4060"/>
              </a:buClr>
              <a:buSzPts val="1500"/>
              <a:buChar char="●"/>
              <a:defRPr sz="1500">
                <a:solidFill>
                  <a:srgbClr val="0B4060"/>
                </a:solidFill>
              </a:defRPr>
            </a:pPr>
            <a:r>
              <a:t>Explora por qué puede ser importante o beneficioso para sus niños, niñas o adolescentes;</a:t>
            </a:r>
            <a:endParaRPr sz="1800">
              <a:solidFill>
                <a:srgbClr val="0B4060"/>
              </a:solidFill>
            </a:endParaRPr>
          </a:p>
          <a:p>
            <a:pPr indent="0" lvl="0" marL="0" marR="0" rtl="0" algn="l">
              <a:lnSpc>
                <a:spcPct val="100000"/>
              </a:lnSpc>
              <a:spcBef>
                <a:spcPts val="1000"/>
              </a:spcBef>
              <a:spcAft>
                <a:spcPts val="1000"/>
              </a:spcAft>
              <a:buClr>
                <a:srgbClr val="000000"/>
              </a:buClr>
              <a:buSzPts val="1500"/>
              <a:buFont typeface="Arial"/>
              <a:buNone/>
            </a:pPr>
            <a:endParaRPr sz="1900">
              <a:solidFill>
                <a:srgbClr val="123D5D"/>
              </a:solidFill>
            </a:endParaRPr>
          </a:p>
        </p:txBody>
      </p:sp>
      <p:sp>
        <p:nvSpPr>
          <p:cNvPr id="777" name="Google Shape;777;p81"/>
          <p:cNvSpPr/>
          <p:nvPr/>
        </p:nvSpPr>
        <p:spPr>
          <a:xfrm>
            <a:off x="269829" y="1537668"/>
            <a:ext cx="1908900" cy="1900500"/>
          </a:xfrm>
          <a:prstGeom prst="roundRect">
            <a:avLst>
              <a:gd fmla="val 16667" name="adj"/>
            </a:avLst>
          </a:prstGeom>
          <a:solidFill>
            <a:srgbClr val="E4027C"/>
          </a:solidFill>
          <a:ln>
            <a:noFill/>
          </a:ln>
        </p:spPr>
        <p:txBody>
          <a:bodyPr anchorCtr="0" anchor="t" bIns="91425" lIns="91425" spcFirstLastPara="1" rIns="91425" wrap="square" tIns="91425">
            <a:noAutofit/>
          </a:bodyPr>
          <a:lstStyle/>
          <a:p>
            <a:pPr indent="0" lvl="0" marL="133350" marR="0" rtl="0" algn="l">
              <a:lnSpc>
                <a:spcPct val="100000"/>
              </a:lnSpc>
              <a:spcBef>
                <a:spcPts val="1000"/>
              </a:spcBef>
              <a:spcAft>
                <a:spcPts val="0"/>
              </a:spcAft>
              <a:buNone/>
            </a:pPr>
            <a:endParaRPr b="1" sz="500">
              <a:solidFill>
                <a:srgbClr val="FFFFFF"/>
              </a:solidFill>
            </a:endParaRPr>
          </a:p>
          <a:p>
            <a:pPr indent="0" lvl="0" marL="133350" marR="0" rtl="0" algn="l">
              <a:lnSpc>
                <a:spcPct val="100000"/>
              </a:lnSpc>
              <a:spcBef>
                <a:spcPts val="1000"/>
              </a:spcBef>
              <a:spcAft>
                <a:spcPts val="0"/>
              </a:spcAft>
              <a:buNone/>
              <a:defRPr sz="1200">
                <a:solidFill>
                  <a:srgbClr val="FFFFFF"/>
                </a:solidFill>
              </a:defRPr>
            </a:pPr>
            <a:r>
              <a:rPr b="1"/>
              <a:t>CONECTAR </a:t>
            </a:r>
            <a:r>
              <a:t>la experiencia de los padres, madres y cuidadores con un principio o lección sobre la crianza positiva</a:t>
            </a:r>
            <a:endParaRPr i="0" sz="1400" u="none" cap="none" strike="noStrike">
              <a:solidFill>
                <a:srgbClr val="FFFFFF"/>
              </a:solidFill>
            </a:endParaRPr>
          </a:p>
          <a:p>
            <a:pPr indent="0" lvl="0" marL="0" marR="0" rtl="0" algn="just">
              <a:lnSpc>
                <a:spcPct val="150000"/>
              </a:lnSpc>
              <a:spcBef>
                <a:spcPts val="0"/>
              </a:spcBef>
              <a:spcAft>
                <a:spcPts val="0"/>
              </a:spcAft>
              <a:buClr>
                <a:srgbClr val="000000"/>
              </a:buClr>
              <a:buSzPts val="1100"/>
              <a:buFont typeface="Arial"/>
              <a:buNone/>
            </a:pPr>
            <a:endParaRPr b="0" i="0" sz="900" u="none" cap="none" strike="noStrike">
              <a:solidFill>
                <a:srgbClr val="FFFFFF"/>
              </a:solidFill>
              <a:latin typeface="Arial"/>
              <a:ea typeface="Arial"/>
              <a:cs typeface="Arial"/>
              <a:sym typeface="Arial"/>
            </a:endParaRPr>
          </a:p>
        </p:txBody>
      </p:sp>
      <p:sp>
        <p:nvSpPr>
          <p:cNvPr id="778" name="Google Shape;778;p81"/>
          <p:cNvSpPr/>
          <p:nvPr/>
        </p:nvSpPr>
        <p:spPr>
          <a:xfrm>
            <a:off x="893233" y="1075767"/>
            <a:ext cx="655800" cy="646200"/>
          </a:xfrm>
          <a:prstGeom prst="ellipse">
            <a:avLst/>
          </a:prstGeom>
          <a:solidFill>
            <a:srgbClr val="E4327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id="779" name="Google Shape;779;p81"/>
          <p:cNvPicPr preferRelativeResize="0"/>
          <p:nvPr/>
        </p:nvPicPr>
        <p:blipFill>
          <a:blip r:embed="rId4">
            <a:alphaModFix/>
          </a:blip>
          <a:stretch>
            <a:fillRect/>
          </a:stretch>
        </p:blipFill>
        <p:spPr>
          <a:xfrm>
            <a:off x="1077675" y="1228063"/>
            <a:ext cx="270175" cy="2701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46"/>
          <p:cNvSpPr/>
          <p:nvPr/>
        </p:nvSpPr>
        <p:spPr>
          <a:xfrm rot="-5400000">
            <a:off x="1935147" y="-1733925"/>
            <a:ext cx="480900" cy="43512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291" name="Google Shape;291;p46"/>
          <p:cNvSpPr txBox="1"/>
          <p:nvPr/>
        </p:nvSpPr>
        <p:spPr>
          <a:xfrm>
            <a:off x="286222" y="197506"/>
            <a:ext cx="8857800" cy="4617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SzPts val="2400"/>
              <a:buFont typeface="Arial"/>
              <a:buNone/>
              <a:defRPr b="1" sz="2400">
                <a:solidFill>
                  <a:schemeClr val="lt1"/>
                </a:solidFill>
                <a:latin typeface="Noto Sans"/>
                <a:ea typeface="Noto Sans"/>
                <a:cs typeface="Noto Sans"/>
                <a:sym typeface="Noto Sans"/>
              </a:defRPr>
            </a:pPr>
            <a:r>
              <a:t>Recordatorios</a:t>
            </a:r>
            <a:endParaRPr b="1" sz="2400">
              <a:solidFill>
                <a:schemeClr val="lt1"/>
              </a:solidFill>
              <a:latin typeface="Delicious Handrawn"/>
              <a:ea typeface="Delicious Handrawn"/>
              <a:cs typeface="Delicious Handrawn"/>
              <a:sym typeface="Delicious Handrawn"/>
            </a:endParaRPr>
          </a:p>
        </p:txBody>
      </p:sp>
      <p:pic>
        <p:nvPicPr>
          <p:cNvPr id="292" name="Google Shape;292;p46"/>
          <p:cNvPicPr preferRelativeResize="0"/>
          <p:nvPr/>
        </p:nvPicPr>
        <p:blipFill rotWithShape="1">
          <a:blip r:embed="rId3">
            <a:alphaModFix/>
          </a:blip>
          <a:srcRect b="9695" l="3800" r="4850" t="10501"/>
          <a:stretch/>
        </p:blipFill>
        <p:spPr>
          <a:xfrm>
            <a:off x="3110225" y="921925"/>
            <a:ext cx="2923550" cy="1200975"/>
          </a:xfrm>
          <a:prstGeom prst="rect">
            <a:avLst/>
          </a:prstGeom>
          <a:noFill/>
          <a:ln>
            <a:noFill/>
          </a:ln>
        </p:spPr>
      </p:pic>
      <p:cxnSp>
        <p:nvCxnSpPr>
          <p:cNvPr id="293" name="Google Shape;293;p46"/>
          <p:cNvCxnSpPr/>
          <p:nvPr/>
        </p:nvCxnSpPr>
        <p:spPr>
          <a:xfrm>
            <a:off x="4572000" y="2122900"/>
            <a:ext cx="62100" cy="2535300"/>
          </a:xfrm>
          <a:prstGeom prst="straightConnector1">
            <a:avLst/>
          </a:prstGeom>
          <a:noFill/>
          <a:ln cap="flat" cmpd="sng" w="9525">
            <a:solidFill>
              <a:schemeClr val="dk2"/>
            </a:solidFill>
            <a:prstDash val="solid"/>
            <a:round/>
            <a:headEnd len="med" w="med" type="none"/>
            <a:tailEnd len="med" w="med" type="none"/>
          </a:ln>
        </p:spPr>
      </p:cxnSp>
      <p:sp>
        <p:nvSpPr>
          <p:cNvPr id="294" name="Google Shape;294;p46"/>
          <p:cNvSpPr txBox="1"/>
          <p:nvPr/>
        </p:nvSpPr>
        <p:spPr>
          <a:xfrm>
            <a:off x="558025" y="2535350"/>
            <a:ext cx="3542100" cy="1152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defRPr sz="1800">
                <a:latin typeface="Noto Sans"/>
                <a:ea typeface="Noto Sans"/>
                <a:cs typeface="Noto Sans"/>
                <a:sym typeface="Noto Sans"/>
              </a:defRPr>
            </a:pPr>
            <a:r>
              <a:t>Usa el </a:t>
            </a:r>
            <a:r>
              <a:rPr b="1"/>
              <a:t>Chat</a:t>
            </a:r>
            <a:r>
              <a:t>para responder a las preguntas del formador </a:t>
            </a:r>
            <a:endParaRPr sz="1800">
              <a:latin typeface="Noto Sans"/>
              <a:ea typeface="Noto Sans"/>
              <a:cs typeface="Noto Sans"/>
              <a:sym typeface="Noto Sans"/>
            </a:endParaRPr>
          </a:p>
        </p:txBody>
      </p:sp>
      <p:cxnSp>
        <p:nvCxnSpPr>
          <p:cNvPr id="295" name="Google Shape;295;p46"/>
          <p:cNvCxnSpPr>
            <a:endCxn id="294" idx="0"/>
          </p:cNvCxnSpPr>
          <p:nvPr/>
        </p:nvCxnSpPr>
        <p:spPr>
          <a:xfrm flipH="1">
            <a:off x="2329075" y="2001650"/>
            <a:ext cx="958500" cy="533700"/>
          </a:xfrm>
          <a:prstGeom prst="straightConnector1">
            <a:avLst/>
          </a:prstGeom>
          <a:noFill/>
          <a:ln cap="flat" cmpd="sng" w="28575">
            <a:solidFill>
              <a:schemeClr val="accent1"/>
            </a:solidFill>
            <a:prstDash val="solid"/>
            <a:round/>
            <a:headEnd len="med" w="med" type="none"/>
            <a:tailEnd len="med" w="med" type="triangle"/>
          </a:ln>
        </p:spPr>
      </p:cxnSp>
      <p:sp>
        <p:nvSpPr>
          <p:cNvPr id="296" name="Google Shape;296;p46"/>
          <p:cNvSpPr txBox="1"/>
          <p:nvPr/>
        </p:nvSpPr>
        <p:spPr>
          <a:xfrm>
            <a:off x="5105975" y="2535350"/>
            <a:ext cx="3542100" cy="1152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defRPr sz="1800">
                <a:latin typeface="Noto Sans"/>
                <a:ea typeface="Noto Sans"/>
                <a:cs typeface="Noto Sans"/>
                <a:sym typeface="Noto Sans"/>
              </a:defRPr>
            </a:pPr>
            <a:r>
              <a:t>En la casilla de </a:t>
            </a:r>
            <a:r>
              <a:rPr b="1"/>
              <a:t>Preguntas y Respuestas </a:t>
            </a:r>
            <a:r>
              <a:t>, escribe las preguntas que quieras hacerle al formador sobre Crianza con Conciencia+</a:t>
            </a:r>
            <a:endParaRPr sz="1800">
              <a:latin typeface="Noto Sans"/>
              <a:ea typeface="Noto Sans"/>
              <a:cs typeface="Noto Sans"/>
              <a:sym typeface="Noto Sans"/>
            </a:endParaRPr>
          </a:p>
        </p:txBody>
      </p:sp>
      <p:cxnSp>
        <p:nvCxnSpPr>
          <p:cNvPr id="297" name="Google Shape;297;p46"/>
          <p:cNvCxnSpPr>
            <a:endCxn id="296" idx="0"/>
          </p:cNvCxnSpPr>
          <p:nvPr/>
        </p:nvCxnSpPr>
        <p:spPr>
          <a:xfrm>
            <a:off x="5871425" y="2025950"/>
            <a:ext cx="1005600" cy="509400"/>
          </a:xfrm>
          <a:prstGeom prst="straightConnector1">
            <a:avLst/>
          </a:prstGeom>
          <a:noFill/>
          <a:ln cap="flat" cmpd="sng" w="28575">
            <a:solidFill>
              <a:schemeClr val="accent1"/>
            </a:solidFill>
            <a:prstDash val="solid"/>
            <a:round/>
            <a:headEnd len="med" w="med" type="none"/>
            <a:tailEnd len="med" w="med" type="triangle"/>
          </a:ln>
        </p:spPr>
      </p:cxn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3" name="Shape 783"/>
        <p:cNvGrpSpPr/>
        <p:nvPr/>
      </p:nvGrpSpPr>
      <p:grpSpPr>
        <a:xfrm>
          <a:off x="0" y="0"/>
          <a:ext cx="0" cy="0"/>
          <a:chOff x="0" y="0"/>
          <a:chExt cx="0" cy="0"/>
        </a:xfrm>
      </p:grpSpPr>
      <p:sp>
        <p:nvSpPr>
          <p:cNvPr id="784" name="Google Shape;784;p82"/>
          <p:cNvSpPr/>
          <p:nvPr/>
        </p:nvSpPr>
        <p:spPr>
          <a:xfrm rot="-5400000">
            <a:off x="570300" y="-374750"/>
            <a:ext cx="506700" cy="1647300"/>
          </a:xfrm>
          <a:prstGeom prst="round2SameRect">
            <a:avLst>
              <a:gd fmla="val 0" name="adj1"/>
              <a:gd fmla="val 50000"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785" name="Google Shape;785;p82"/>
          <p:cNvSpPr txBox="1"/>
          <p:nvPr/>
        </p:nvSpPr>
        <p:spPr>
          <a:xfrm>
            <a:off x="57625" y="216750"/>
            <a:ext cx="3550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A-E-C-P</a:t>
            </a:r>
            <a:endParaRPr b="1" i="0" sz="1400" u="none" cap="none" strike="noStrike">
              <a:solidFill>
                <a:srgbClr val="000000"/>
              </a:solidFill>
            </a:endParaRPr>
          </a:p>
        </p:txBody>
      </p:sp>
      <p:pic>
        <p:nvPicPr>
          <p:cNvPr id="786" name="Google Shape;786;p82"/>
          <p:cNvPicPr preferRelativeResize="0"/>
          <p:nvPr/>
        </p:nvPicPr>
        <p:blipFill rotWithShape="1">
          <a:blip r:embed="rId3">
            <a:alphaModFix/>
          </a:blip>
          <a:srcRect b="0" l="0" r="0" t="0"/>
          <a:stretch/>
        </p:blipFill>
        <p:spPr>
          <a:xfrm>
            <a:off x="448460" y="805618"/>
            <a:ext cx="270162" cy="270162"/>
          </a:xfrm>
          <a:prstGeom prst="rect">
            <a:avLst/>
          </a:prstGeom>
          <a:noFill/>
          <a:ln>
            <a:noFill/>
          </a:ln>
        </p:spPr>
      </p:pic>
      <p:sp>
        <p:nvSpPr>
          <p:cNvPr id="787" name="Google Shape;787;p82"/>
          <p:cNvSpPr txBox="1"/>
          <p:nvPr/>
        </p:nvSpPr>
        <p:spPr>
          <a:xfrm>
            <a:off x="2662675" y="1060375"/>
            <a:ext cx="5763300" cy="28551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1600">
                <a:solidFill>
                  <a:srgbClr val="DB3614"/>
                </a:solidFill>
              </a:defRPr>
            </a:pPr>
            <a:r>
              <a:t>POR QUÉ CONECTAR</a:t>
            </a:r>
            <a:endParaRPr b="0" i="0" sz="16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endParaRPr i="0" sz="1600" u="none" cap="none" strike="noStrike">
              <a:solidFill>
                <a:srgbClr val="0D3959"/>
              </a:solidFill>
            </a:endParaRPr>
          </a:p>
          <a:p>
            <a:pPr indent="-323850" lvl="0" marL="457200" rtl="0" algn="just">
              <a:lnSpc>
                <a:spcPct val="115000"/>
              </a:lnSpc>
              <a:spcBef>
                <a:spcPts val="0"/>
              </a:spcBef>
              <a:spcAft>
                <a:spcPts val="0"/>
              </a:spcAft>
              <a:buClr>
                <a:srgbClr val="0B4060"/>
              </a:buClr>
              <a:buSzPts val="1500"/>
              <a:buChar char="●"/>
              <a:defRPr sz="1500">
                <a:solidFill>
                  <a:srgbClr val="0B4060"/>
                </a:solidFill>
              </a:defRPr>
            </a:pPr>
            <a:r>
              <a:t>Ayuda a los padres, madres o cuidadores a comprender, en sus propias palabras, las razones por las que podrían querer usar una habilidad específica;</a:t>
            </a:r>
            <a:endParaRPr sz="1500">
              <a:solidFill>
                <a:srgbClr val="0B4060"/>
              </a:solidFill>
            </a:endParaRPr>
          </a:p>
          <a:p>
            <a:pPr indent="-323850" lvl="0" marL="457200" rtl="0" algn="just">
              <a:lnSpc>
                <a:spcPct val="115000"/>
              </a:lnSpc>
              <a:spcBef>
                <a:spcPts val="1000"/>
              </a:spcBef>
              <a:spcAft>
                <a:spcPts val="0"/>
              </a:spcAft>
              <a:buClr>
                <a:srgbClr val="0B4060"/>
              </a:buClr>
              <a:buSzPts val="1500"/>
              <a:buChar char="●"/>
              <a:defRPr sz="1500">
                <a:solidFill>
                  <a:srgbClr val="0B4060"/>
                </a:solidFill>
              </a:defRPr>
            </a:pPr>
            <a:r>
              <a:t>Ayuda a los padres, madres o cuidadores a comprender los beneficios para ellos y para sus niños, niñas o adolescentes;</a:t>
            </a:r>
            <a:endParaRPr sz="1500">
              <a:solidFill>
                <a:srgbClr val="0B4060"/>
              </a:solidFill>
            </a:endParaRPr>
          </a:p>
          <a:p>
            <a:pPr indent="-323850" lvl="0" marL="457200" rtl="0" algn="just">
              <a:lnSpc>
                <a:spcPct val="115000"/>
              </a:lnSpc>
              <a:spcBef>
                <a:spcPts val="1000"/>
              </a:spcBef>
              <a:spcAft>
                <a:spcPts val="0"/>
              </a:spcAft>
              <a:buClr>
                <a:srgbClr val="0B4060"/>
              </a:buClr>
              <a:buSzPts val="1500"/>
              <a:buChar char="●"/>
              <a:defRPr sz="1500">
                <a:solidFill>
                  <a:srgbClr val="0B4060"/>
                </a:solidFill>
              </a:defRPr>
            </a:pPr>
            <a:r>
              <a:t>Refuerza la aceptación de una habilidad de crianza específica.</a:t>
            </a:r>
            <a:endParaRPr sz="1500">
              <a:solidFill>
                <a:srgbClr val="0B4060"/>
              </a:solidFill>
            </a:endParaRPr>
          </a:p>
          <a:p>
            <a:pPr indent="0" lvl="0" marL="0" marR="0" rtl="0" algn="l">
              <a:lnSpc>
                <a:spcPct val="100000"/>
              </a:lnSpc>
              <a:spcBef>
                <a:spcPts val="1000"/>
              </a:spcBef>
              <a:spcAft>
                <a:spcPts val="1000"/>
              </a:spcAft>
              <a:buClr>
                <a:srgbClr val="000000"/>
              </a:buClr>
              <a:buSzPts val="1500"/>
              <a:buFont typeface="Arial"/>
              <a:buNone/>
            </a:pPr>
            <a:endParaRPr sz="1900">
              <a:solidFill>
                <a:srgbClr val="123D5D"/>
              </a:solidFill>
            </a:endParaRPr>
          </a:p>
        </p:txBody>
      </p:sp>
      <p:sp>
        <p:nvSpPr>
          <p:cNvPr id="788" name="Google Shape;788;p82"/>
          <p:cNvSpPr/>
          <p:nvPr/>
        </p:nvSpPr>
        <p:spPr>
          <a:xfrm>
            <a:off x="269829" y="1537668"/>
            <a:ext cx="1908900" cy="1900500"/>
          </a:xfrm>
          <a:prstGeom prst="roundRect">
            <a:avLst>
              <a:gd fmla="val 16667" name="adj"/>
            </a:avLst>
          </a:prstGeom>
          <a:solidFill>
            <a:srgbClr val="E4027C"/>
          </a:solidFill>
          <a:ln>
            <a:noFill/>
          </a:ln>
        </p:spPr>
        <p:txBody>
          <a:bodyPr anchorCtr="0" anchor="t" bIns="91425" lIns="91425" spcFirstLastPara="1" rIns="91425" wrap="square" tIns="91425">
            <a:noAutofit/>
          </a:bodyPr>
          <a:lstStyle/>
          <a:p>
            <a:pPr indent="0" lvl="0" marL="133350" marR="0" rtl="0" algn="l">
              <a:lnSpc>
                <a:spcPct val="100000"/>
              </a:lnSpc>
              <a:spcBef>
                <a:spcPts val="1000"/>
              </a:spcBef>
              <a:spcAft>
                <a:spcPts val="0"/>
              </a:spcAft>
              <a:buNone/>
            </a:pPr>
            <a:endParaRPr b="1" sz="500">
              <a:solidFill>
                <a:srgbClr val="FFFFFF"/>
              </a:solidFill>
            </a:endParaRPr>
          </a:p>
          <a:p>
            <a:pPr indent="0" lvl="0" marL="133350" marR="0" rtl="0" algn="l">
              <a:lnSpc>
                <a:spcPct val="100000"/>
              </a:lnSpc>
              <a:spcBef>
                <a:spcPts val="1000"/>
              </a:spcBef>
              <a:spcAft>
                <a:spcPts val="0"/>
              </a:spcAft>
              <a:buNone/>
              <a:defRPr sz="1200">
                <a:solidFill>
                  <a:srgbClr val="FFFFFF"/>
                </a:solidFill>
              </a:defRPr>
            </a:pPr>
            <a:r>
              <a:rPr b="1"/>
              <a:t>CONECTAR </a:t>
            </a:r>
            <a:r>
              <a:t>la experiencia de los padres, madres y cuidadores con un principio o lección sobre la crianza positiva</a:t>
            </a:r>
            <a:endParaRPr i="0" sz="1400" u="none" cap="none" strike="noStrike">
              <a:solidFill>
                <a:srgbClr val="FFFFFF"/>
              </a:solidFill>
            </a:endParaRPr>
          </a:p>
          <a:p>
            <a:pPr indent="0" lvl="0" marL="0" marR="0" rtl="0" algn="just">
              <a:lnSpc>
                <a:spcPct val="150000"/>
              </a:lnSpc>
              <a:spcBef>
                <a:spcPts val="0"/>
              </a:spcBef>
              <a:spcAft>
                <a:spcPts val="0"/>
              </a:spcAft>
              <a:buClr>
                <a:srgbClr val="000000"/>
              </a:buClr>
              <a:buSzPts val="1100"/>
              <a:buFont typeface="Arial"/>
              <a:buNone/>
            </a:pPr>
            <a:endParaRPr b="0" i="0" sz="900" u="none" cap="none" strike="noStrike">
              <a:solidFill>
                <a:srgbClr val="FFFFFF"/>
              </a:solidFill>
              <a:latin typeface="Arial"/>
              <a:ea typeface="Arial"/>
              <a:cs typeface="Arial"/>
              <a:sym typeface="Arial"/>
            </a:endParaRPr>
          </a:p>
        </p:txBody>
      </p:sp>
      <p:sp>
        <p:nvSpPr>
          <p:cNvPr id="789" name="Google Shape;789;p82"/>
          <p:cNvSpPr/>
          <p:nvPr/>
        </p:nvSpPr>
        <p:spPr>
          <a:xfrm>
            <a:off x="893233" y="1075767"/>
            <a:ext cx="655800" cy="646200"/>
          </a:xfrm>
          <a:prstGeom prst="ellipse">
            <a:avLst/>
          </a:prstGeom>
          <a:solidFill>
            <a:srgbClr val="E4327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id="790" name="Google Shape;790;p82"/>
          <p:cNvPicPr preferRelativeResize="0"/>
          <p:nvPr/>
        </p:nvPicPr>
        <p:blipFill>
          <a:blip r:embed="rId4">
            <a:alphaModFix/>
          </a:blip>
          <a:stretch>
            <a:fillRect/>
          </a:stretch>
        </p:blipFill>
        <p:spPr>
          <a:xfrm>
            <a:off x="1077675" y="1228063"/>
            <a:ext cx="270175" cy="27017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4" name="Shape 794"/>
        <p:cNvGrpSpPr/>
        <p:nvPr/>
      </p:nvGrpSpPr>
      <p:grpSpPr>
        <a:xfrm>
          <a:off x="0" y="0"/>
          <a:ext cx="0" cy="0"/>
          <a:chOff x="0" y="0"/>
          <a:chExt cx="0" cy="0"/>
        </a:xfrm>
      </p:grpSpPr>
      <p:sp>
        <p:nvSpPr>
          <p:cNvPr id="795" name="Google Shape;795;p83"/>
          <p:cNvSpPr/>
          <p:nvPr/>
        </p:nvSpPr>
        <p:spPr>
          <a:xfrm rot="-5400000">
            <a:off x="570300" y="-374750"/>
            <a:ext cx="506700" cy="1647300"/>
          </a:xfrm>
          <a:prstGeom prst="round2SameRect">
            <a:avLst>
              <a:gd fmla="val 0" name="adj1"/>
              <a:gd fmla="val 50000"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796" name="Google Shape;796;p83"/>
          <p:cNvSpPr txBox="1"/>
          <p:nvPr/>
        </p:nvSpPr>
        <p:spPr>
          <a:xfrm>
            <a:off x="57625" y="216750"/>
            <a:ext cx="3550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A-E-C-P</a:t>
            </a:r>
            <a:endParaRPr b="1" i="0" sz="1400" u="none" cap="none" strike="noStrike">
              <a:solidFill>
                <a:srgbClr val="000000"/>
              </a:solidFill>
            </a:endParaRPr>
          </a:p>
        </p:txBody>
      </p:sp>
      <p:pic>
        <p:nvPicPr>
          <p:cNvPr id="797" name="Google Shape;797;p83"/>
          <p:cNvPicPr preferRelativeResize="0"/>
          <p:nvPr/>
        </p:nvPicPr>
        <p:blipFill rotWithShape="1">
          <a:blip r:embed="rId3">
            <a:alphaModFix/>
          </a:blip>
          <a:srcRect b="0" l="0" r="0" t="0"/>
          <a:stretch/>
        </p:blipFill>
        <p:spPr>
          <a:xfrm>
            <a:off x="448460" y="805618"/>
            <a:ext cx="270162" cy="270162"/>
          </a:xfrm>
          <a:prstGeom prst="rect">
            <a:avLst/>
          </a:prstGeom>
          <a:noFill/>
          <a:ln>
            <a:noFill/>
          </a:ln>
        </p:spPr>
      </p:pic>
      <p:sp>
        <p:nvSpPr>
          <p:cNvPr id="798" name="Google Shape;798;p83"/>
          <p:cNvSpPr txBox="1"/>
          <p:nvPr/>
        </p:nvSpPr>
        <p:spPr>
          <a:xfrm>
            <a:off x="2662675" y="898000"/>
            <a:ext cx="5763300" cy="27936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1600">
                <a:solidFill>
                  <a:srgbClr val="DB3614"/>
                </a:solidFill>
              </a:defRPr>
            </a:pPr>
            <a:r>
              <a:t>PRACTICAR</a:t>
            </a:r>
            <a:endParaRPr b="0" i="0" sz="16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endParaRPr i="0" sz="1600" u="none" cap="none" strike="noStrike">
              <a:solidFill>
                <a:srgbClr val="0D3959"/>
              </a:solidFill>
            </a:endParaRPr>
          </a:p>
          <a:p>
            <a:pPr indent="0" lvl="0" marL="0" rtl="0" algn="just">
              <a:lnSpc>
                <a:spcPct val="115000"/>
              </a:lnSpc>
              <a:spcBef>
                <a:spcPts val="0"/>
              </a:spcBef>
              <a:spcAft>
                <a:spcPts val="0"/>
              </a:spcAft>
              <a:buNone/>
              <a:defRPr sz="1500">
                <a:solidFill>
                  <a:srgbClr val="0B4060"/>
                </a:solidFill>
              </a:defRPr>
            </a:pPr>
            <a:r>
              <a:t>Las actividades para la casa del chatbot Crianza con Conciencia+ animan a los padres, madres y cuidadores a practicar las habilidades de crianza todos los días.</a:t>
            </a:r>
            <a:endParaRPr sz="1500">
              <a:solidFill>
                <a:srgbClr val="0B4060"/>
              </a:solidFill>
            </a:endParaRPr>
          </a:p>
          <a:p>
            <a:pPr indent="-323850" lvl="0" marL="457200" rtl="0" algn="just">
              <a:lnSpc>
                <a:spcPct val="115000"/>
              </a:lnSpc>
              <a:spcBef>
                <a:spcPts val="1000"/>
              </a:spcBef>
              <a:spcAft>
                <a:spcPts val="0"/>
              </a:spcAft>
              <a:buClr>
                <a:srgbClr val="0B4060"/>
              </a:buClr>
              <a:buSzPts val="1500"/>
              <a:buChar char="●"/>
              <a:defRPr sz="1500">
                <a:solidFill>
                  <a:srgbClr val="0B4060"/>
                </a:solidFill>
              </a:defRPr>
            </a:pPr>
            <a:r>
              <a:t>Fomenta la confianza a la hora de poner en práctica habilidades nuevas;</a:t>
            </a:r>
            <a:endParaRPr sz="1500">
              <a:solidFill>
                <a:srgbClr val="0B4060"/>
              </a:solidFill>
            </a:endParaRPr>
          </a:p>
          <a:p>
            <a:pPr indent="-323850" lvl="0" marL="457200" rtl="0" algn="just">
              <a:lnSpc>
                <a:spcPct val="115000"/>
              </a:lnSpc>
              <a:spcBef>
                <a:spcPts val="1000"/>
              </a:spcBef>
              <a:spcAft>
                <a:spcPts val="0"/>
              </a:spcAft>
              <a:buClr>
                <a:srgbClr val="0B4060"/>
              </a:buClr>
              <a:buSzPts val="1500"/>
              <a:buChar char="●"/>
              <a:defRPr sz="1500">
                <a:solidFill>
                  <a:srgbClr val="0B4060"/>
                </a:solidFill>
              </a:defRPr>
            </a:pPr>
            <a:r>
              <a:t>Les permite a los padres, madres y cuidadores ensayar habilidades nuevas con el apoyo y la orientación de los facilitadores;</a:t>
            </a:r>
            <a:endParaRPr sz="1500">
              <a:solidFill>
                <a:srgbClr val="0B4060"/>
              </a:solidFill>
            </a:endParaRPr>
          </a:p>
          <a:p>
            <a:pPr indent="-323850" lvl="0" marL="457200" rtl="0" algn="just">
              <a:lnSpc>
                <a:spcPct val="115000"/>
              </a:lnSpc>
              <a:spcBef>
                <a:spcPts val="1000"/>
              </a:spcBef>
              <a:spcAft>
                <a:spcPts val="1000"/>
              </a:spcAft>
              <a:buClr>
                <a:srgbClr val="0B4060"/>
              </a:buClr>
              <a:buSzPts val="1500"/>
              <a:buChar char="●"/>
              <a:defRPr sz="1500">
                <a:solidFill>
                  <a:srgbClr val="0B4060"/>
                </a:solidFill>
              </a:defRPr>
            </a:pPr>
            <a:r>
              <a:t>Refuerza la aceptación de una habilidad de crianza específica.</a:t>
            </a:r>
            <a:endParaRPr sz="1900">
              <a:solidFill>
                <a:srgbClr val="123D5D"/>
              </a:solidFill>
            </a:endParaRPr>
          </a:p>
        </p:txBody>
      </p:sp>
      <p:sp>
        <p:nvSpPr>
          <p:cNvPr id="799" name="Google Shape;799;p83"/>
          <p:cNvSpPr/>
          <p:nvPr/>
        </p:nvSpPr>
        <p:spPr>
          <a:xfrm>
            <a:off x="258308" y="1522268"/>
            <a:ext cx="1908900" cy="1900500"/>
          </a:xfrm>
          <a:prstGeom prst="roundRect">
            <a:avLst>
              <a:gd fmla="val 16667" name="adj"/>
            </a:avLst>
          </a:prstGeom>
          <a:solidFill>
            <a:srgbClr val="019FE4"/>
          </a:solidFill>
          <a:ln>
            <a:noFill/>
          </a:ln>
        </p:spPr>
        <p:txBody>
          <a:bodyPr anchorCtr="0" anchor="t" bIns="91425" lIns="91425" spcFirstLastPara="1" rIns="91425" wrap="square" tIns="91425">
            <a:noAutofit/>
          </a:bodyPr>
          <a:lstStyle/>
          <a:p>
            <a:pPr indent="0" lvl="0" marL="0" marR="0" rtl="0" algn="l">
              <a:lnSpc>
                <a:spcPct val="100000"/>
              </a:lnSpc>
              <a:spcBef>
                <a:spcPts val="1000"/>
              </a:spcBef>
              <a:spcAft>
                <a:spcPts val="0"/>
              </a:spcAft>
              <a:buNone/>
            </a:pPr>
            <a:endParaRPr b="1" sz="300">
              <a:solidFill>
                <a:srgbClr val="FFFFFF"/>
              </a:solidFill>
              <a:latin typeface="Roboto"/>
              <a:ea typeface="Roboto"/>
              <a:cs typeface="Roboto"/>
              <a:sym typeface="Roboto"/>
            </a:endParaRPr>
          </a:p>
          <a:p>
            <a:pPr indent="0" lvl="0" marL="0" marR="0" rtl="0" algn="l">
              <a:lnSpc>
                <a:spcPct val="150000"/>
              </a:lnSpc>
              <a:spcBef>
                <a:spcPts val="0"/>
              </a:spcBef>
              <a:spcAft>
                <a:spcPts val="0"/>
              </a:spcAft>
              <a:buClr>
                <a:srgbClr val="000000"/>
              </a:buClr>
              <a:buSzPts val="1100"/>
              <a:buFont typeface="Arial"/>
              <a:buNone/>
            </a:pPr>
            <a:endParaRPr b="1" sz="600">
              <a:solidFill>
                <a:srgbClr val="FFFFFF"/>
              </a:solidFill>
              <a:latin typeface="Roboto"/>
              <a:ea typeface="Roboto"/>
              <a:cs typeface="Roboto"/>
              <a:sym typeface="Roboto"/>
            </a:endParaRPr>
          </a:p>
          <a:p>
            <a:pPr indent="0" lvl="0" marL="0" marR="0" rtl="0" algn="l">
              <a:lnSpc>
                <a:spcPct val="150000"/>
              </a:lnSpc>
              <a:spcBef>
                <a:spcPts val="0"/>
              </a:spcBef>
              <a:spcAft>
                <a:spcPts val="0"/>
              </a:spcAft>
              <a:buClr>
                <a:srgbClr val="000000"/>
              </a:buClr>
              <a:buSzPts val="1100"/>
              <a:buFont typeface="Arial"/>
              <a:buNone/>
              <a:defRPr sz="1200">
                <a:solidFill>
                  <a:srgbClr val="FFFFFF"/>
                </a:solidFill>
                <a:latin typeface="Roboto"/>
                <a:ea typeface="Roboto"/>
                <a:cs typeface="Roboto"/>
                <a:sym typeface="Roboto"/>
              </a:defRPr>
            </a:pPr>
            <a:r>
              <a:rPr b="1"/>
              <a:t>PRACTICAR </a:t>
            </a:r>
            <a:r>
              <a:t>las nuevas habilidades de crianza positiva en casa. </a:t>
            </a:r>
            <a:endParaRPr i="0" sz="900" u="none" cap="none" strike="noStrike">
              <a:solidFill>
                <a:srgbClr val="FFFFFF"/>
              </a:solidFill>
              <a:latin typeface="Roboto"/>
              <a:ea typeface="Roboto"/>
              <a:cs typeface="Roboto"/>
              <a:sym typeface="Roboto"/>
            </a:endParaRPr>
          </a:p>
        </p:txBody>
      </p:sp>
      <p:sp>
        <p:nvSpPr>
          <p:cNvPr id="800" name="Google Shape;800;p83"/>
          <p:cNvSpPr/>
          <p:nvPr/>
        </p:nvSpPr>
        <p:spPr>
          <a:xfrm>
            <a:off x="881712" y="1060367"/>
            <a:ext cx="655800" cy="646200"/>
          </a:xfrm>
          <a:prstGeom prst="ellipse">
            <a:avLst/>
          </a:prstGeom>
          <a:solidFill>
            <a:srgbClr val="019FE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id="801" name="Google Shape;801;p83"/>
          <p:cNvPicPr preferRelativeResize="0"/>
          <p:nvPr/>
        </p:nvPicPr>
        <p:blipFill>
          <a:blip r:embed="rId4">
            <a:alphaModFix/>
          </a:blip>
          <a:stretch>
            <a:fillRect/>
          </a:stretch>
        </p:blipFill>
        <p:spPr>
          <a:xfrm>
            <a:off x="1077675" y="1212650"/>
            <a:ext cx="270175" cy="270175"/>
          </a:xfrm>
          <a:prstGeom prst="rect">
            <a:avLst/>
          </a:prstGeom>
          <a:noFill/>
          <a:ln>
            <a:noFill/>
          </a:ln>
        </p:spPr>
      </p:pic>
      <p:sp>
        <p:nvSpPr>
          <p:cNvPr id="802" name="Google Shape;802;p83"/>
          <p:cNvSpPr txBox="1"/>
          <p:nvPr/>
        </p:nvSpPr>
        <p:spPr>
          <a:xfrm>
            <a:off x="848550" y="4167175"/>
            <a:ext cx="7446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defRPr i="1"/>
            </a:pPr>
            <a:r>
              <a:t>Comparte en el chat cómo vas a PRACTICAR las habilidades de facilitación para Crianza con Conciencia+</a:t>
            </a:r>
            <a:endParaRPr i="1"/>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806" name="Shape 806"/>
        <p:cNvGrpSpPr/>
        <p:nvPr/>
      </p:nvGrpSpPr>
      <p:grpSpPr>
        <a:xfrm>
          <a:off x="0" y="0"/>
          <a:ext cx="0" cy="0"/>
          <a:chOff x="0" y="0"/>
          <a:chExt cx="0" cy="0"/>
        </a:xfrm>
      </p:grpSpPr>
      <p:sp>
        <p:nvSpPr>
          <p:cNvPr id="807" name="Google Shape;807;p84"/>
          <p:cNvSpPr txBox="1"/>
          <p:nvPr/>
        </p:nvSpPr>
        <p:spPr>
          <a:xfrm>
            <a:off x="361525" y="3583825"/>
            <a:ext cx="7821300" cy="87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defRPr b="1" sz="5000">
                <a:solidFill>
                  <a:schemeClr val="lt1"/>
                </a:solidFill>
              </a:defRPr>
            </a:pPr>
            <a:r>
              <a:t>PRACTICAR: Juego de Roles </a:t>
            </a:r>
            <a:endParaRPr b="1" sz="5000">
              <a:solidFill>
                <a:schemeClr val="lt1"/>
              </a:solidFill>
            </a:endParaRPr>
          </a:p>
        </p:txBody>
      </p:sp>
      <p:pic>
        <p:nvPicPr>
          <p:cNvPr id="808" name="Google Shape;808;p84"/>
          <p:cNvPicPr preferRelativeResize="0"/>
          <p:nvPr/>
        </p:nvPicPr>
        <p:blipFill>
          <a:blip r:embed="rId3">
            <a:alphaModFix/>
          </a:blip>
          <a:stretch>
            <a:fillRect/>
          </a:stretch>
        </p:blipFill>
        <p:spPr>
          <a:xfrm>
            <a:off x="478875" y="1842150"/>
            <a:ext cx="1594150" cy="159415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812" name="Shape 812"/>
        <p:cNvGrpSpPr/>
        <p:nvPr/>
      </p:nvGrpSpPr>
      <p:grpSpPr>
        <a:xfrm>
          <a:off x="0" y="0"/>
          <a:ext cx="0" cy="0"/>
          <a:chOff x="0" y="0"/>
          <a:chExt cx="0" cy="0"/>
        </a:xfrm>
      </p:grpSpPr>
      <p:sp>
        <p:nvSpPr>
          <p:cNvPr id="813" name="Google Shape;813;p85"/>
          <p:cNvSpPr txBox="1"/>
          <p:nvPr/>
        </p:nvSpPr>
        <p:spPr>
          <a:xfrm>
            <a:off x="361525" y="3583825"/>
            <a:ext cx="7821300" cy="87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defRPr b="1" sz="5000">
                <a:solidFill>
                  <a:schemeClr val="lt1"/>
                </a:solidFill>
              </a:defRPr>
            </a:pPr>
            <a:r>
              <a:t>¡Vamos a avanzar! </a:t>
            </a:r>
            <a:br>
              <a:rPr b="1" lang="en-US" sz="5000">
                <a:solidFill>
                  <a:schemeClr val="lt1"/>
                </a:solidFill>
              </a:rPr>
            </a:br>
            <a:endParaRPr b="1" sz="5000">
              <a:solidFill>
                <a:schemeClr val="lt1"/>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5878"/>
        </a:solidFill>
      </p:bgPr>
    </p:bg>
    <p:spTree>
      <p:nvGrpSpPr>
        <p:cNvPr id="817" name="Shape 817"/>
        <p:cNvGrpSpPr/>
        <p:nvPr/>
      </p:nvGrpSpPr>
      <p:grpSpPr>
        <a:xfrm>
          <a:off x="0" y="0"/>
          <a:ext cx="0" cy="0"/>
          <a:chOff x="0" y="0"/>
          <a:chExt cx="0" cy="0"/>
        </a:xfrm>
      </p:grpSpPr>
      <p:sp>
        <p:nvSpPr>
          <p:cNvPr id="818" name="Google Shape;818;p86"/>
          <p:cNvSpPr txBox="1"/>
          <p:nvPr/>
        </p:nvSpPr>
        <p:spPr>
          <a:xfrm>
            <a:off x="361525" y="2425675"/>
            <a:ext cx="7821300" cy="143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defRPr b="1" sz="5000">
                <a:solidFill>
                  <a:schemeClr val="lt1"/>
                </a:solidFill>
              </a:defRPr>
            </a:pPr>
            <a:r>
              <a:t>Módulo 3: Demostración En Vivo de la Sesión de Integración</a:t>
            </a:r>
            <a:endParaRPr b="1" sz="5000">
              <a:solidFill>
                <a:schemeClr val="lt1"/>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D5F5B"/>
        </a:solidFill>
      </p:bgPr>
    </p:bg>
    <p:spTree>
      <p:nvGrpSpPr>
        <p:cNvPr id="822" name="Shape 822"/>
        <p:cNvGrpSpPr/>
        <p:nvPr/>
      </p:nvGrpSpPr>
      <p:grpSpPr>
        <a:xfrm>
          <a:off x="0" y="0"/>
          <a:ext cx="0" cy="0"/>
          <a:chOff x="0" y="0"/>
          <a:chExt cx="0" cy="0"/>
        </a:xfrm>
      </p:grpSpPr>
      <p:pic>
        <p:nvPicPr>
          <p:cNvPr id="823" name="Google Shape;823;p87"/>
          <p:cNvPicPr preferRelativeResize="0"/>
          <p:nvPr/>
        </p:nvPicPr>
        <p:blipFill>
          <a:blip r:embed="rId3">
            <a:alphaModFix/>
          </a:blip>
          <a:stretch>
            <a:fillRect/>
          </a:stretch>
        </p:blipFill>
        <p:spPr>
          <a:xfrm>
            <a:off x="3360500" y="877575"/>
            <a:ext cx="2215375" cy="2215375"/>
          </a:xfrm>
          <a:prstGeom prst="rect">
            <a:avLst/>
          </a:prstGeom>
          <a:noFill/>
          <a:ln>
            <a:noFill/>
          </a:ln>
        </p:spPr>
      </p:pic>
      <p:sp>
        <p:nvSpPr>
          <p:cNvPr id="824" name="Google Shape;824;p87"/>
          <p:cNvSpPr txBox="1"/>
          <p:nvPr/>
        </p:nvSpPr>
        <p:spPr>
          <a:xfrm>
            <a:off x="1941138" y="3392625"/>
            <a:ext cx="5261700" cy="815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defRPr sz="4100">
                <a:solidFill>
                  <a:schemeClr val="lt1"/>
                </a:solidFill>
                <a:latin typeface="Delicious Handrawn"/>
                <a:ea typeface="Delicious Handrawn"/>
                <a:cs typeface="Delicious Handrawn"/>
                <a:sym typeface="Delicious Handrawn"/>
              </a:defRPr>
            </a:pPr>
            <a:r>
              <a:t>Cambio de rol para ser padre, madre o cuidador</a:t>
            </a:r>
            <a:endParaRPr sz="4100">
              <a:solidFill>
                <a:schemeClr val="lt1"/>
              </a:solidFill>
              <a:latin typeface="Delicious Handrawn"/>
              <a:ea typeface="Delicious Handrawn"/>
              <a:cs typeface="Delicious Handrawn"/>
              <a:sym typeface="Delicious Handrawn"/>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8" name="Shape 828"/>
        <p:cNvGrpSpPr/>
        <p:nvPr/>
      </p:nvGrpSpPr>
      <p:grpSpPr>
        <a:xfrm>
          <a:off x="0" y="0"/>
          <a:ext cx="0" cy="0"/>
          <a:chOff x="0" y="0"/>
          <a:chExt cx="0" cy="0"/>
        </a:xfrm>
      </p:grpSpPr>
      <p:sp>
        <p:nvSpPr>
          <p:cNvPr id="829" name="Google Shape;829;p88"/>
          <p:cNvSpPr/>
          <p:nvPr/>
        </p:nvSpPr>
        <p:spPr>
          <a:xfrm rot="-5400000">
            <a:off x="2718900" y="-2517675"/>
            <a:ext cx="480900" cy="59187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830" name="Google Shape;830;p88"/>
          <p:cNvSpPr txBox="1"/>
          <p:nvPr/>
        </p:nvSpPr>
        <p:spPr>
          <a:xfrm>
            <a:off x="286222" y="197506"/>
            <a:ext cx="8857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Demostración en directo de la Sesión de Integración</a:t>
            </a:r>
            <a:endParaRPr b="0" i="0" sz="1400" u="none" cap="none" strike="noStrike">
              <a:solidFill>
                <a:srgbClr val="000000"/>
              </a:solidFill>
              <a:latin typeface="Arial"/>
              <a:ea typeface="Arial"/>
              <a:cs typeface="Arial"/>
              <a:sym typeface="Arial"/>
            </a:endParaRPr>
          </a:p>
        </p:txBody>
      </p:sp>
      <p:sp>
        <p:nvSpPr>
          <p:cNvPr id="831" name="Google Shape;831;p88"/>
          <p:cNvSpPr txBox="1"/>
          <p:nvPr/>
        </p:nvSpPr>
        <p:spPr>
          <a:xfrm>
            <a:off x="434350" y="918300"/>
            <a:ext cx="7962000" cy="33069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rgbClr val="000000"/>
              </a:buClr>
              <a:buSzPts val="1400"/>
              <a:buFont typeface="Arial"/>
              <a:buNone/>
              <a:defRPr b="1" sz="1700">
                <a:solidFill>
                  <a:srgbClr val="DB3514"/>
                </a:solidFill>
              </a:defRPr>
            </a:pPr>
            <a:r>
              <a:t>¿Cuáles son los objetivos de la sesión de integración?</a:t>
            </a:r>
            <a:endParaRPr b="1" i="0" sz="1700" u="none" cap="none" strike="noStrike">
              <a:solidFill>
                <a:srgbClr val="DB3514"/>
              </a:solidFill>
              <a:latin typeface="Arial"/>
              <a:ea typeface="Arial"/>
              <a:cs typeface="Arial"/>
              <a:sym typeface="Arial"/>
            </a:endParaRPr>
          </a:p>
          <a:p>
            <a:pPr indent="-298450" lvl="0" marL="457200" rtl="0" algn="l">
              <a:lnSpc>
                <a:spcPct val="150000"/>
              </a:lnSpc>
              <a:spcBef>
                <a:spcPts val="1000"/>
              </a:spcBef>
              <a:spcAft>
                <a:spcPts val="0"/>
              </a:spcAft>
              <a:buClr>
                <a:srgbClr val="113D5C"/>
              </a:buClr>
              <a:buSzPts val="1100"/>
              <a:buFont typeface="Noto Sans"/>
              <a:buChar char="●"/>
              <a:defRPr sz="1500">
                <a:solidFill>
                  <a:srgbClr val="113D5C"/>
                </a:solidFill>
                <a:latin typeface="Noto Sans"/>
                <a:ea typeface="Noto Sans"/>
                <a:cs typeface="Noto Sans"/>
                <a:sym typeface="Noto Sans"/>
              </a:defRPr>
            </a:pPr>
            <a:r>
              <a:t>Los padres, madres y cuidadores aprenden sobre las sesiones y la estructura de Crianza con Conciencia+. </a:t>
            </a:r>
            <a:endParaRPr sz="1500">
              <a:solidFill>
                <a:srgbClr val="113D5C"/>
              </a:solidFill>
              <a:latin typeface="Noto Sans"/>
              <a:ea typeface="Noto Sans"/>
              <a:cs typeface="Noto Sans"/>
              <a:sym typeface="Noto Sans"/>
            </a:endParaRPr>
          </a:p>
          <a:p>
            <a:pPr indent="-298450" lvl="0" marL="457200" rtl="0" algn="l">
              <a:lnSpc>
                <a:spcPct val="150000"/>
              </a:lnSpc>
              <a:spcBef>
                <a:spcPts val="1000"/>
              </a:spcBef>
              <a:spcAft>
                <a:spcPts val="0"/>
              </a:spcAft>
              <a:buClr>
                <a:srgbClr val="113D5C"/>
              </a:buClr>
              <a:buSzPts val="1100"/>
              <a:buFont typeface="Noto Sans"/>
              <a:buChar char="●"/>
              <a:defRPr sz="1500">
                <a:solidFill>
                  <a:srgbClr val="113D5C"/>
                </a:solidFill>
                <a:latin typeface="Noto Sans"/>
                <a:ea typeface="Noto Sans"/>
                <a:cs typeface="Noto Sans"/>
                <a:sym typeface="Noto Sans"/>
              </a:defRPr>
            </a:pPr>
            <a:r>
              <a:t>Los participantes obtienen conocimientos básicos de uso del teléfono para acceder a todos los contenidos relevantes de Crianza con Conciencia+ y participar en los grupos de apoyo de WhatsApp.</a:t>
            </a:r>
            <a:endParaRPr sz="1500">
              <a:solidFill>
                <a:srgbClr val="113D5C"/>
              </a:solidFill>
              <a:latin typeface="Noto Sans"/>
              <a:ea typeface="Noto Sans"/>
              <a:cs typeface="Noto Sans"/>
              <a:sym typeface="Noto Sans"/>
            </a:endParaRPr>
          </a:p>
          <a:p>
            <a:pPr indent="-298450" lvl="0" marL="457200" rtl="0" algn="l">
              <a:lnSpc>
                <a:spcPct val="150000"/>
              </a:lnSpc>
              <a:spcBef>
                <a:spcPts val="1000"/>
              </a:spcBef>
              <a:spcAft>
                <a:spcPts val="0"/>
              </a:spcAft>
              <a:buClr>
                <a:srgbClr val="113D5C"/>
              </a:buClr>
              <a:buSzPts val="1100"/>
              <a:buFont typeface="Noto Sans"/>
              <a:buChar char="●"/>
              <a:defRPr sz="1500">
                <a:solidFill>
                  <a:srgbClr val="113D5C"/>
                </a:solidFill>
                <a:latin typeface="Noto Sans"/>
                <a:ea typeface="Noto Sans"/>
                <a:cs typeface="Noto Sans"/>
                <a:sym typeface="Noto Sans"/>
              </a:defRPr>
            </a:pPr>
            <a:r>
              <a:t>Los participantes sientan las bases para trabajar bien juntos durante los grupos de apoyo de WhatsApp. </a:t>
            </a:r>
            <a:endParaRPr sz="1500">
              <a:solidFill>
                <a:srgbClr val="113D5C"/>
              </a:solidFill>
              <a:latin typeface="Noto Sans"/>
              <a:ea typeface="Noto Sans"/>
              <a:cs typeface="Noto Sans"/>
              <a:sym typeface="Noto Sans"/>
            </a:endParaRPr>
          </a:p>
          <a:p>
            <a:pPr indent="-298450" lvl="0" marL="457200" rtl="0" algn="l">
              <a:lnSpc>
                <a:spcPct val="150000"/>
              </a:lnSpc>
              <a:spcBef>
                <a:spcPts val="1000"/>
              </a:spcBef>
              <a:spcAft>
                <a:spcPts val="1000"/>
              </a:spcAft>
              <a:buClr>
                <a:srgbClr val="113D5C"/>
              </a:buClr>
              <a:buSzPts val="1100"/>
              <a:buFont typeface="Noto Sans"/>
              <a:buChar char="●"/>
              <a:defRPr sz="1500">
                <a:solidFill>
                  <a:srgbClr val="113D5C"/>
                </a:solidFill>
                <a:latin typeface="Noto Sans"/>
                <a:ea typeface="Noto Sans"/>
                <a:cs typeface="Noto Sans"/>
                <a:sym typeface="Noto Sans"/>
              </a:defRPr>
            </a:pPr>
            <a:r>
              <a:t>Los padres, madres y cuidadores se incorporan al chatbot de Crianza con Conciencia+ y completan la sesión de integración junto con el flujo de bienvenida. </a:t>
            </a:r>
            <a:endParaRPr sz="1900">
              <a:solidFill>
                <a:schemeClr val="accent5"/>
              </a:solidFill>
              <a:latin typeface="Noto Sans"/>
              <a:ea typeface="Noto Sans"/>
              <a:cs typeface="Noto Sans"/>
              <a:sym typeface="Noto Sans"/>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5" name="Shape 835"/>
        <p:cNvGrpSpPr/>
        <p:nvPr/>
      </p:nvGrpSpPr>
      <p:grpSpPr>
        <a:xfrm>
          <a:off x="0" y="0"/>
          <a:ext cx="0" cy="0"/>
          <a:chOff x="0" y="0"/>
          <a:chExt cx="0" cy="0"/>
        </a:xfrm>
      </p:grpSpPr>
      <p:graphicFrame>
        <p:nvGraphicFramePr>
          <p:cNvPr id="836" name="Google Shape;836;p89"/>
          <p:cNvGraphicFramePr/>
          <p:nvPr/>
        </p:nvGraphicFramePr>
        <p:xfrm>
          <a:off x="143113" y="75900"/>
          <a:ext cx="3000000" cy="3000000"/>
        </p:xfrm>
        <a:graphic>
          <a:graphicData uri="http://schemas.openxmlformats.org/drawingml/2006/table">
            <a:tbl>
              <a:tblPr bandCol="1" bandRow="1">
                <a:noFill/>
                <a:tableStyleId>{31DC0F98-B191-489F-A54A-C2740581BDAE}</a:tableStyleId>
              </a:tblPr>
              <a:tblGrid>
                <a:gridCol w="1803300"/>
                <a:gridCol w="5757950"/>
                <a:gridCol w="1296525"/>
              </a:tblGrid>
              <a:tr h="364400">
                <a:tc gridSpan="3">
                  <a:txBody>
                    <a:bodyPr/>
                    <a:lstStyle/>
                    <a:p>
                      <a:pPr indent="0" lvl="0" marL="0" marR="18675" rtl="0" algn="ctr">
                        <a:lnSpc>
                          <a:spcPct val="115000"/>
                        </a:lnSpc>
                        <a:spcBef>
                          <a:spcPts val="0"/>
                        </a:spcBef>
                        <a:spcAft>
                          <a:spcPts val="0"/>
                        </a:spcAft>
                        <a:buNone/>
                        <a:defRPr b="1" sz="1200">
                          <a:solidFill>
                            <a:srgbClr val="FFFFFF"/>
                          </a:solidFill>
                          <a:latin typeface="Noto Sans"/>
                          <a:ea typeface="Noto Sans"/>
                          <a:cs typeface="Noto Sans"/>
                          <a:sym typeface="Noto Sans"/>
                        </a:defRPr>
                      </a:pPr>
                      <a:r>
                        <a:t>Programa de la sesión</a:t>
                      </a:r>
                      <a:endParaRPr b="1" sz="1200">
                        <a:solidFill>
                          <a:srgbClr val="FFFFFF"/>
                        </a:solidFill>
                        <a:latin typeface="Noto Sans"/>
                        <a:ea typeface="Noto Sans"/>
                        <a:cs typeface="Noto Sans"/>
                        <a:sym typeface="Noto Sans"/>
                      </a:endParaRPr>
                    </a:p>
                  </a:txBody>
                  <a:tcPr marT="63500" marB="63500" marR="63500" marL="63500">
                    <a:lnL cap="flat" cmpd="sng">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a:solidFill>
                        <a:srgbClr val="113D5C"/>
                      </a:solidFill>
                      <a:prstDash val="solid"/>
                      <a:round/>
                      <a:headEnd len="sm" w="sm" type="none"/>
                      <a:tailEnd len="sm" w="sm" type="none"/>
                    </a:lnT>
                    <a:lnB cap="flat" cmpd="sng">
                      <a:solidFill>
                        <a:srgbClr val="000000"/>
                      </a:solidFill>
                      <a:prstDash val="solid"/>
                      <a:round/>
                      <a:headEnd len="sm" w="sm" type="none"/>
                      <a:tailEnd len="sm" w="sm" type="none"/>
                    </a:lnB>
                    <a:solidFill>
                      <a:srgbClr val="00969A"/>
                    </a:solidFill>
                  </a:tcPr>
                </a:tc>
                <a:tc hMerge="1"/>
                <a:tc hMerge="1"/>
              </a:tr>
              <a:tr h="632550">
                <a:tc rowSpan="2">
                  <a:txBody>
                    <a:bodyPr/>
                    <a:lstStyle/>
                    <a:p>
                      <a:pPr indent="0" lvl="0" marL="0" marR="18675" rtl="0" algn="l">
                        <a:lnSpc>
                          <a:spcPct val="90000"/>
                        </a:lnSpc>
                        <a:spcBef>
                          <a:spcPts val="0"/>
                        </a:spcBef>
                        <a:spcAft>
                          <a:spcPts val="0"/>
                        </a:spcAft>
                        <a:buNone/>
                        <a:defRPr sz="1200" u="sng">
                          <a:solidFill>
                            <a:srgbClr val="1155CC"/>
                          </a:solidFill>
                          <a:latin typeface="Noto Sans"/>
                          <a:ea typeface="Noto Sans"/>
                          <a:cs typeface="Noto Sans"/>
                          <a:sym typeface="Noto Sans"/>
                          <a:hlinkClick r:id="rId3">
                            <a:extLst>
                              <a:ext uri="{A12FA001-AC4F-418D-AE19-62706E023703}">
                                <ahyp:hlinkClr val="tx"/>
                              </a:ext>
                            </a:extLst>
                          </a:hlinkClick>
                        </a:defRPr>
                      </a:pPr>
                      <a:r>
                        <a:t>Te damos la bienvenida a</a:t>
                      </a:r>
                      <a:endParaRPr sz="1200">
                        <a:solidFill>
                          <a:srgbClr val="113D5C"/>
                        </a:solidFill>
                        <a:latin typeface="Noto Sans"/>
                        <a:ea typeface="Noto Sans"/>
                        <a:cs typeface="Noto Sans"/>
                        <a:sym typeface="Noto Sans"/>
                      </a:endParaRPr>
                    </a:p>
                    <a:p>
                      <a:pPr indent="0" lvl="0" marL="0" marR="18675" rtl="0" algn="l">
                        <a:lnSpc>
                          <a:spcPct val="90000"/>
                        </a:lnSpc>
                        <a:spcBef>
                          <a:spcPts val="0"/>
                        </a:spcBef>
                        <a:spcAft>
                          <a:spcPts val="0"/>
                        </a:spcAft>
                        <a:buNone/>
                      </a:pPr>
                      <a:endParaRPr sz="1200">
                        <a:solidFill>
                          <a:srgbClr val="113D5C"/>
                        </a:solidFill>
                        <a:latin typeface="Noto Sans"/>
                        <a:ea typeface="Noto Sans"/>
                        <a:cs typeface="Noto Sans"/>
                        <a:sym typeface="Noto Sans"/>
                      </a:endParaRPr>
                    </a:p>
                  </a:txBody>
                  <a:tcPr marT="63500" marB="63500" marR="63500" marL="63500" anchor="ctr">
                    <a:lnL cap="flat" cmpd="sng">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a:txBody>
                    <a:bodyPr/>
                    <a:lstStyle/>
                    <a:p>
                      <a:pPr indent="-231140" lvl="0" marL="200025" marR="18675" rtl="0" algn="l">
                        <a:lnSpc>
                          <a:spcPct val="90000"/>
                        </a:lnSpc>
                        <a:spcBef>
                          <a:spcPts val="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Presentaciones</a:t>
                      </a:r>
                      <a:endParaRPr sz="1200">
                        <a:solidFill>
                          <a:srgbClr val="113D5C"/>
                        </a:solidFill>
                        <a:latin typeface="Noto Sans"/>
                        <a:ea typeface="Noto Sans"/>
                        <a:cs typeface="Noto Sans"/>
                        <a:sym typeface="Noto Sans"/>
                      </a:endParaRPr>
                    </a:p>
                    <a:p>
                      <a:pPr indent="-231140" lvl="0" marL="200025" marR="18675" rtl="0" algn="l">
                        <a:lnSpc>
                          <a:spcPct val="90000"/>
                        </a:lnSpc>
                        <a:spcBef>
                          <a:spcPts val="100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Conocerse mutuamente</a:t>
                      </a:r>
                      <a:endParaRPr sz="1200">
                        <a:solidFill>
                          <a:srgbClr val="113D5C"/>
                        </a:solidFill>
                        <a:latin typeface="Noto Sans"/>
                        <a:ea typeface="Noto Sans"/>
                        <a:cs typeface="Noto Sans"/>
                        <a:sym typeface="Noto Sans"/>
                      </a:endParaRPr>
                    </a:p>
                  </a:txBody>
                  <a:tcPr marT="63500" marB="63500" marR="63500" marL="63500" anchor="ctr">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a:solidFill>
                        <a:srgbClr val="000000"/>
                      </a:solidFill>
                      <a:prstDash val="solid"/>
                      <a:round/>
                      <a:headEnd len="sm" w="sm" type="none"/>
                      <a:tailEnd len="sm" w="sm" type="none"/>
                    </a:lnT>
                    <a:lnB cap="flat" cmpd="sng">
                      <a:solidFill>
                        <a:srgbClr val="000000"/>
                      </a:solidFill>
                      <a:prstDash val="solid"/>
                      <a:round/>
                      <a:headEnd len="sm" w="sm" type="none"/>
                      <a:tailEnd len="sm" w="sm" type="none"/>
                    </a:lnB>
                  </a:tcPr>
                </a:tc>
                <a:tc rowSpan="2">
                  <a:txBody>
                    <a:bodyPr/>
                    <a:lstStyle/>
                    <a:p>
                      <a:pPr indent="0" lvl="0" marL="0" marR="18675" rtl="0" algn="l">
                        <a:lnSpc>
                          <a:spcPct val="90000"/>
                        </a:lnSpc>
                        <a:spcBef>
                          <a:spcPts val="0"/>
                        </a:spcBef>
                        <a:spcAft>
                          <a:spcPts val="0"/>
                        </a:spcAft>
                        <a:buNone/>
                        <a:defRPr b="1" sz="1200">
                          <a:solidFill>
                            <a:srgbClr val="113D5C"/>
                          </a:solidFill>
                          <a:latin typeface="Noto Sans"/>
                          <a:ea typeface="Noto Sans"/>
                          <a:cs typeface="Noto Sans"/>
                          <a:sym typeface="Noto Sans"/>
                        </a:defRPr>
                      </a:pPr>
                      <a:r>
                        <a:t>15 min</a:t>
                      </a:r>
                      <a:endParaRPr b="1" sz="1200">
                        <a:solidFill>
                          <a:srgbClr val="113D5C"/>
                        </a:solidFill>
                        <a:latin typeface="Noto Sans"/>
                        <a:ea typeface="Noto Sans"/>
                        <a:cs typeface="Noto Sans"/>
                        <a:sym typeface="Noto Sans"/>
                      </a:endParaRPr>
                    </a:p>
                    <a:p>
                      <a:pPr indent="0" lvl="0" marL="19685" marR="18675" rtl="0" algn="l">
                        <a:lnSpc>
                          <a:spcPct val="90000"/>
                        </a:lnSpc>
                        <a:spcBef>
                          <a:spcPts val="0"/>
                        </a:spcBef>
                        <a:spcAft>
                          <a:spcPts val="0"/>
                        </a:spcAft>
                        <a:buNone/>
                      </a:pPr>
                      <a:endParaRPr sz="1200">
                        <a:solidFill>
                          <a:srgbClr val="113D5C"/>
                        </a:solidFill>
                        <a:latin typeface="Noto Sans"/>
                        <a:ea typeface="Noto Sans"/>
                        <a:cs typeface="Noto Sans"/>
                        <a:sym typeface="Noto Sans"/>
                      </a:endParaRPr>
                    </a:p>
                  </a:txBody>
                  <a:tcPr marT="63500" marB="63500" marR="63500" marL="63500">
                    <a:lnL cap="flat" cmpd="sng" w="6350">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r>
              <a:tr h="357525">
                <a:tc vMerge="1"/>
                <a:tc>
                  <a:txBody>
                    <a:bodyPr/>
                    <a:lstStyle/>
                    <a:p>
                      <a:pPr indent="-231140" lvl="0" marL="200025" marR="18675" rtl="0" algn="l">
                        <a:lnSpc>
                          <a:spcPct val="90000"/>
                        </a:lnSpc>
                        <a:spcBef>
                          <a:spcPts val="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Resumen de Crianza con Conciencia+ </a:t>
                      </a:r>
                      <a:endParaRPr sz="1200">
                        <a:solidFill>
                          <a:srgbClr val="113D5C"/>
                        </a:solidFill>
                        <a:latin typeface="Noto Sans"/>
                        <a:ea typeface="Noto Sans"/>
                        <a:cs typeface="Noto Sans"/>
                        <a:sym typeface="Noto Sans"/>
                      </a:endParaRPr>
                    </a:p>
                  </a:txBody>
                  <a:tcPr marT="63500" marB="63500" marR="63500" marL="63500" anchor="ctr">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vMerge="1"/>
              </a:tr>
              <a:tr h="1632925">
                <a:tc>
                  <a:txBody>
                    <a:bodyPr/>
                    <a:lstStyle/>
                    <a:p>
                      <a:pPr indent="0" lvl="0" marL="0" marR="18675" rtl="0" algn="l">
                        <a:lnSpc>
                          <a:spcPct val="90000"/>
                        </a:lnSpc>
                        <a:spcBef>
                          <a:spcPts val="0"/>
                        </a:spcBef>
                        <a:spcAft>
                          <a:spcPts val="0"/>
                        </a:spcAft>
                        <a:buNone/>
                        <a:defRPr sz="1200" u="sng">
                          <a:solidFill>
                            <a:srgbClr val="1155CC"/>
                          </a:solidFill>
                          <a:latin typeface="Noto Sans"/>
                          <a:ea typeface="Noto Sans"/>
                          <a:cs typeface="Noto Sans"/>
                          <a:sym typeface="Noto Sans"/>
                        </a:defRPr>
                      </a:pPr>
                      <a:r>
                        <a:rPr>
                          <a:hlinkClick r:id="rId4">
                            <a:extLst>
                              <a:ext uri="{A12FA001-AC4F-418D-AE19-62706E023703}">
                                <ahyp:hlinkClr val="tx"/>
                              </a:ext>
                            </a:extLst>
                          </a:hlinkClick>
                        </a:rPr>
                        <a:t>Primeros pasos para usar el chatbot de Crianza con Conciencia+</a:t>
                      </a:r>
                      <a:endParaRPr sz="1200">
                        <a:solidFill>
                          <a:srgbClr val="113D5C"/>
                        </a:solidFill>
                        <a:latin typeface="Noto Sans"/>
                        <a:ea typeface="Noto Sans"/>
                        <a:cs typeface="Noto Sans"/>
                        <a:sym typeface="Noto Sans"/>
                      </a:endParaRPr>
                    </a:p>
                    <a:p>
                      <a:pPr indent="0" lvl="0" marL="0" marR="18675" rtl="0" algn="l">
                        <a:lnSpc>
                          <a:spcPct val="90000"/>
                        </a:lnSpc>
                        <a:spcBef>
                          <a:spcPts val="0"/>
                        </a:spcBef>
                        <a:spcAft>
                          <a:spcPts val="0"/>
                        </a:spcAft>
                        <a:buNone/>
                      </a:pPr>
                      <a:endParaRPr sz="1200">
                        <a:solidFill>
                          <a:srgbClr val="113D5C"/>
                        </a:solidFill>
                        <a:latin typeface="Noto Sans"/>
                        <a:ea typeface="Noto Sans"/>
                        <a:cs typeface="Noto Sans"/>
                        <a:sym typeface="Noto Sans"/>
                      </a:endParaRPr>
                    </a:p>
                  </a:txBody>
                  <a:tcPr marT="63500" marB="63500" marR="63500" marL="63500" anchor="ctr">
                    <a:lnL cap="flat" cmpd="sng">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a:txBody>
                    <a:bodyPr/>
                    <a:lstStyle/>
                    <a:p>
                      <a:pPr indent="-231140" lvl="0" marL="200025" marR="18675" rtl="0" algn="l">
                        <a:lnSpc>
                          <a:spcPct val="150000"/>
                        </a:lnSpc>
                        <a:spcBef>
                          <a:spcPts val="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Introducción al uso del teléfono </a:t>
                      </a:r>
                      <a:endParaRPr sz="1200">
                        <a:solidFill>
                          <a:srgbClr val="113D5C"/>
                        </a:solidFill>
                        <a:latin typeface="Noto Sans"/>
                        <a:ea typeface="Noto Sans"/>
                        <a:cs typeface="Noto Sans"/>
                        <a:sym typeface="Noto Sans"/>
                      </a:endParaRPr>
                    </a:p>
                    <a:p>
                      <a:pPr indent="-231140" lvl="0" marL="200025" marR="18675" rtl="0" algn="l">
                        <a:lnSpc>
                          <a:spcPct val="150000"/>
                        </a:lnSpc>
                        <a:spcBef>
                          <a:spcPts val="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Integración al chatbot de Crianza con Conciencia+</a:t>
                      </a:r>
                      <a:endParaRPr sz="1200">
                        <a:solidFill>
                          <a:srgbClr val="113D5C"/>
                        </a:solidFill>
                        <a:latin typeface="Noto Sans"/>
                        <a:ea typeface="Noto Sans"/>
                        <a:cs typeface="Noto Sans"/>
                        <a:sym typeface="Noto Sans"/>
                      </a:endParaRPr>
                    </a:p>
                    <a:p>
                      <a:pPr indent="-231140" lvl="0" marL="200025" marR="18675" rtl="0" algn="l">
                        <a:lnSpc>
                          <a:spcPct val="150000"/>
                        </a:lnSpc>
                        <a:spcBef>
                          <a:spcPts val="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Primera habilidad de crianza: autocuidado</a:t>
                      </a:r>
                      <a:endParaRPr sz="1200">
                        <a:solidFill>
                          <a:srgbClr val="113D5C"/>
                        </a:solidFill>
                        <a:latin typeface="Noto Sans"/>
                        <a:ea typeface="Noto Sans"/>
                        <a:cs typeface="Noto Sans"/>
                        <a:sym typeface="Noto Sans"/>
                      </a:endParaRPr>
                    </a:p>
                    <a:p>
                      <a:pPr indent="-231140" lvl="0" marL="200025" marR="18675" rtl="0" algn="l">
                        <a:lnSpc>
                          <a:spcPct val="150000"/>
                        </a:lnSpc>
                        <a:spcBef>
                          <a:spcPts val="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Revisión general de la primera sesión del chatbot de Crianza con Conciencia+ </a:t>
                      </a:r>
                      <a:endParaRPr sz="1200">
                        <a:solidFill>
                          <a:srgbClr val="113D5C"/>
                        </a:solidFill>
                        <a:latin typeface="Noto Sans"/>
                        <a:ea typeface="Noto Sans"/>
                        <a:cs typeface="Noto Sans"/>
                        <a:sym typeface="Noto Sans"/>
                      </a:endParaRPr>
                    </a:p>
                    <a:p>
                      <a:pPr indent="-231140" lvl="0" marL="200025" marR="18675" rtl="0" algn="l">
                        <a:lnSpc>
                          <a:spcPct val="150000"/>
                        </a:lnSpc>
                        <a:spcBef>
                          <a:spcPts val="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Resolver Dificultades con el chatbot de Crianza con Conciencia+</a:t>
                      </a:r>
                      <a:endParaRPr sz="1200">
                        <a:solidFill>
                          <a:srgbClr val="113D5C"/>
                        </a:solidFill>
                        <a:latin typeface="Noto Sans"/>
                        <a:ea typeface="Noto Sans"/>
                        <a:cs typeface="Noto Sans"/>
                        <a:sym typeface="Noto Sans"/>
                      </a:endParaRPr>
                    </a:p>
                  </a:txBody>
                  <a:tcPr marT="63500" marB="63500" marR="63500" marL="63500" anchor="ctr">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a:txBody>
                    <a:bodyPr/>
                    <a:lstStyle/>
                    <a:p>
                      <a:pPr indent="0" lvl="0" marL="0" marR="18675" rtl="0" algn="l">
                        <a:lnSpc>
                          <a:spcPct val="90000"/>
                        </a:lnSpc>
                        <a:spcBef>
                          <a:spcPts val="0"/>
                        </a:spcBef>
                        <a:spcAft>
                          <a:spcPts val="0"/>
                        </a:spcAft>
                        <a:buNone/>
                        <a:defRPr b="1" sz="1200">
                          <a:solidFill>
                            <a:srgbClr val="113D5C"/>
                          </a:solidFill>
                          <a:latin typeface="Noto Sans"/>
                          <a:ea typeface="Noto Sans"/>
                          <a:cs typeface="Noto Sans"/>
                          <a:sym typeface="Noto Sans"/>
                        </a:defRPr>
                      </a:pPr>
                      <a:r>
                        <a:t>65 min</a:t>
                      </a:r>
                      <a:endParaRPr sz="1200">
                        <a:solidFill>
                          <a:srgbClr val="113D5C"/>
                        </a:solidFill>
                        <a:latin typeface="Noto Sans"/>
                        <a:ea typeface="Noto Sans"/>
                        <a:cs typeface="Noto Sans"/>
                        <a:sym typeface="Noto Sans"/>
                      </a:endParaRPr>
                    </a:p>
                  </a:txBody>
                  <a:tcPr marT="63500" marB="63500" marR="63500" marL="63500">
                    <a:lnL cap="flat" cmpd="sng" w="6350">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r>
              <a:tr h="1632925">
                <a:tc>
                  <a:txBody>
                    <a:bodyPr/>
                    <a:lstStyle/>
                    <a:p>
                      <a:pPr indent="0" lvl="0" marL="0" marR="18675" rtl="0" algn="l">
                        <a:lnSpc>
                          <a:spcPct val="90000"/>
                        </a:lnSpc>
                        <a:spcBef>
                          <a:spcPts val="0"/>
                        </a:spcBef>
                        <a:spcAft>
                          <a:spcPts val="0"/>
                        </a:spcAft>
                        <a:buNone/>
                        <a:defRPr sz="1200" u="sng">
                          <a:solidFill>
                            <a:srgbClr val="1155CC"/>
                          </a:solidFill>
                          <a:latin typeface="Noto Sans"/>
                          <a:ea typeface="Noto Sans"/>
                          <a:cs typeface="Noto Sans"/>
                          <a:sym typeface="Noto Sans"/>
                          <a:hlinkClick r:id="rId5">
                            <a:extLst>
                              <a:ext uri="{A12FA001-AC4F-418D-AE19-62706E023703}">
                                <ahyp:hlinkClr val="tx"/>
                              </a:ext>
                            </a:extLst>
                          </a:hlinkClick>
                        </a:defRPr>
                      </a:pPr>
                      <a:r>
                        <a:t>Más Adelante</a:t>
                      </a:r>
                      <a:endParaRPr sz="1200">
                        <a:solidFill>
                          <a:srgbClr val="113D5C"/>
                        </a:solidFill>
                        <a:latin typeface="Noto Sans"/>
                        <a:ea typeface="Noto Sans"/>
                        <a:cs typeface="Noto Sans"/>
                        <a:sym typeface="Noto Sans"/>
                      </a:endParaRPr>
                    </a:p>
                    <a:p>
                      <a:pPr indent="0" lvl="0" marL="0" marR="18675" rtl="0" algn="l">
                        <a:lnSpc>
                          <a:spcPct val="90000"/>
                        </a:lnSpc>
                        <a:spcBef>
                          <a:spcPts val="0"/>
                        </a:spcBef>
                        <a:spcAft>
                          <a:spcPts val="0"/>
                        </a:spcAft>
                        <a:buNone/>
                      </a:pPr>
                      <a:endParaRPr sz="1200">
                        <a:solidFill>
                          <a:srgbClr val="113D5C"/>
                        </a:solidFill>
                        <a:latin typeface="Noto Sans"/>
                        <a:ea typeface="Noto Sans"/>
                        <a:cs typeface="Noto Sans"/>
                        <a:sym typeface="Noto Sans"/>
                      </a:endParaRPr>
                    </a:p>
                  </a:txBody>
                  <a:tcPr marT="63500" marB="63500" marR="63500" marL="63500">
                    <a:lnL cap="flat" cmpd="sng">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a:txBody>
                    <a:bodyPr/>
                    <a:lstStyle/>
                    <a:p>
                      <a:pPr indent="-231140" lvl="0" marL="200025" marR="18675" rtl="0" algn="l">
                        <a:lnSpc>
                          <a:spcPct val="150000"/>
                        </a:lnSpc>
                        <a:spcBef>
                          <a:spcPts val="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Establecer Reglas Generales </a:t>
                      </a:r>
                      <a:endParaRPr sz="1200">
                        <a:solidFill>
                          <a:srgbClr val="113D5C"/>
                        </a:solidFill>
                        <a:latin typeface="Noto Sans"/>
                        <a:ea typeface="Noto Sans"/>
                        <a:cs typeface="Noto Sans"/>
                        <a:sym typeface="Noto Sans"/>
                      </a:endParaRPr>
                    </a:p>
                    <a:p>
                      <a:pPr indent="-231140" lvl="0" marL="200025" marR="18675" rtl="0" algn="l">
                        <a:lnSpc>
                          <a:spcPct val="150000"/>
                        </a:lnSpc>
                        <a:spcBef>
                          <a:spcPts val="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Rol del Facilitador </a:t>
                      </a:r>
                      <a:endParaRPr sz="1200">
                        <a:solidFill>
                          <a:srgbClr val="113D5C"/>
                        </a:solidFill>
                        <a:latin typeface="Noto Sans"/>
                        <a:ea typeface="Noto Sans"/>
                        <a:cs typeface="Noto Sans"/>
                        <a:sym typeface="Noto Sans"/>
                      </a:endParaRPr>
                    </a:p>
                    <a:p>
                      <a:pPr indent="-231140" lvl="0" marL="200025" marR="18675" rtl="0" algn="l">
                        <a:lnSpc>
                          <a:spcPct val="150000"/>
                        </a:lnSpc>
                        <a:spcBef>
                          <a:spcPts val="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Preguntas </a:t>
                      </a:r>
                      <a:endParaRPr sz="1200">
                        <a:solidFill>
                          <a:srgbClr val="113D5C"/>
                        </a:solidFill>
                        <a:latin typeface="Noto Sans"/>
                        <a:ea typeface="Noto Sans"/>
                        <a:cs typeface="Noto Sans"/>
                        <a:sym typeface="Noto Sans"/>
                      </a:endParaRPr>
                    </a:p>
                    <a:p>
                      <a:pPr indent="-231140" lvl="0" marL="200025" marR="18675" rtl="0" algn="l">
                        <a:lnSpc>
                          <a:spcPct val="150000"/>
                        </a:lnSpc>
                        <a:spcBef>
                          <a:spcPts val="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Conectar Formando Conciencia+ y el Número de Identificación del Participante</a:t>
                      </a:r>
                      <a:endParaRPr sz="1200">
                        <a:solidFill>
                          <a:srgbClr val="113D5C"/>
                        </a:solidFill>
                        <a:latin typeface="Noto Sans"/>
                        <a:ea typeface="Noto Sans"/>
                        <a:cs typeface="Noto Sans"/>
                        <a:sym typeface="Noto Sans"/>
                      </a:endParaRPr>
                    </a:p>
                    <a:p>
                      <a:pPr indent="-231140" lvl="0" marL="200025" marR="18675" rtl="0" algn="l">
                        <a:lnSpc>
                          <a:spcPct val="150000"/>
                        </a:lnSpc>
                        <a:spcBef>
                          <a:spcPts val="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Actividad de Cierre </a:t>
                      </a:r>
                      <a:endParaRPr sz="1200">
                        <a:solidFill>
                          <a:srgbClr val="113D5C"/>
                        </a:solidFill>
                        <a:latin typeface="Noto Sans"/>
                        <a:ea typeface="Noto Sans"/>
                        <a:cs typeface="Noto Sans"/>
                        <a:sym typeface="Noto Sans"/>
                      </a:endParaRPr>
                    </a:p>
                  </a:txBody>
                  <a:tcPr marT="63500" marB="63500" marR="63500" marL="63500">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a:solidFill>
                        <a:srgbClr val="000000"/>
                      </a:solidFill>
                      <a:prstDash val="solid"/>
                      <a:round/>
                      <a:headEnd len="sm" w="sm" type="none"/>
                      <a:tailEnd len="sm" w="sm" type="none"/>
                    </a:lnB>
                  </a:tcPr>
                </a:tc>
                <a:tc>
                  <a:txBody>
                    <a:bodyPr/>
                    <a:lstStyle/>
                    <a:p>
                      <a:pPr indent="0" lvl="0" marL="0" marR="18675" rtl="0" algn="l">
                        <a:lnSpc>
                          <a:spcPct val="90000"/>
                        </a:lnSpc>
                        <a:spcBef>
                          <a:spcPts val="0"/>
                        </a:spcBef>
                        <a:spcAft>
                          <a:spcPts val="0"/>
                        </a:spcAft>
                        <a:buNone/>
                        <a:defRPr b="1" sz="1200">
                          <a:solidFill>
                            <a:srgbClr val="113D5C"/>
                          </a:solidFill>
                          <a:latin typeface="Noto Sans"/>
                          <a:ea typeface="Noto Sans"/>
                          <a:cs typeface="Noto Sans"/>
                          <a:sym typeface="Noto Sans"/>
                        </a:defRPr>
                      </a:pPr>
                      <a:r>
                        <a:t>40 min</a:t>
                      </a:r>
                      <a:endParaRPr sz="1200">
                        <a:solidFill>
                          <a:srgbClr val="113D5C"/>
                        </a:solidFill>
                        <a:latin typeface="Noto Sans"/>
                        <a:ea typeface="Noto Sans"/>
                        <a:cs typeface="Noto Sans"/>
                        <a:sym typeface="Noto Sans"/>
                      </a:endParaRPr>
                    </a:p>
                  </a:txBody>
                  <a:tcPr marT="63500" marB="63500" marR="63500" marL="63500">
                    <a:lnL cap="flat" cmpd="sng" w="6350">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tcPr>
                </a:tc>
              </a:tr>
            </a:tbl>
          </a:graphicData>
        </a:graphic>
      </p:graphicFrame>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0" name="Shape 840"/>
        <p:cNvGrpSpPr/>
        <p:nvPr/>
      </p:nvGrpSpPr>
      <p:grpSpPr>
        <a:xfrm>
          <a:off x="0" y="0"/>
          <a:ext cx="0" cy="0"/>
          <a:chOff x="0" y="0"/>
          <a:chExt cx="0" cy="0"/>
        </a:xfrm>
      </p:grpSpPr>
      <p:sp>
        <p:nvSpPr>
          <p:cNvPr id="841" name="Google Shape;841;p90"/>
          <p:cNvSpPr/>
          <p:nvPr/>
        </p:nvSpPr>
        <p:spPr>
          <a:xfrm rot="-5400000">
            <a:off x="4235100" y="-4033875"/>
            <a:ext cx="519900" cy="89901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842" name="Google Shape;842;p90"/>
          <p:cNvSpPr txBox="1"/>
          <p:nvPr/>
        </p:nvSpPr>
        <p:spPr>
          <a:xfrm>
            <a:off x="286225" y="197499"/>
            <a:ext cx="8857800" cy="446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300">
                <a:solidFill>
                  <a:schemeClr val="lt1"/>
                </a:solidFill>
                <a:latin typeface="Arial"/>
                <a:ea typeface="Arial"/>
                <a:cs typeface="Arial"/>
                <a:sym typeface="Arial"/>
              </a:defRPr>
            </a:pPr>
            <a:r>
              <a:t>Cómo usar el chat automatizado de WhatsApp</a:t>
            </a:r>
            <a:endParaRPr b="0" i="0" sz="1300" u="none" cap="none" strike="noStrike">
              <a:solidFill>
                <a:srgbClr val="000000"/>
              </a:solidFill>
              <a:latin typeface="Arial"/>
              <a:ea typeface="Arial"/>
              <a:cs typeface="Arial"/>
              <a:sym typeface="Arial"/>
            </a:endParaRPr>
          </a:p>
        </p:txBody>
      </p:sp>
      <p:sp>
        <p:nvSpPr>
          <p:cNvPr id="843" name="Google Shape;843;p90"/>
          <p:cNvSpPr txBox="1"/>
          <p:nvPr/>
        </p:nvSpPr>
        <p:spPr>
          <a:xfrm>
            <a:off x="269600" y="972071"/>
            <a:ext cx="8199600" cy="3765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1800">
                <a:solidFill>
                  <a:srgbClr val="00969B"/>
                </a:solidFill>
              </a:defRPr>
            </a:pPr>
            <a:r>
              <a:rPr>
                <a:latin typeface="Arial"/>
                <a:ea typeface="Arial"/>
                <a:cs typeface="Arial"/>
                <a:sym typeface="Arial"/>
              </a:rPr>
              <a:t>Uso del teléfono</a:t>
            </a:r>
            <a:endParaRPr b="0" i="0" sz="1800" u="none" cap="none" strike="noStrike">
              <a:solidFill>
                <a:srgbClr val="00969B"/>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endParaRPr b="0" i="0" sz="1800" u="none" cap="none" strike="noStrike">
              <a:solidFill>
                <a:srgbClr val="0D3959"/>
              </a:solidFill>
              <a:latin typeface="Arial"/>
              <a:ea typeface="Arial"/>
              <a:cs typeface="Arial"/>
              <a:sym typeface="Arial"/>
            </a:endParaRPr>
          </a:p>
          <a:p>
            <a:pPr indent="-336550" lvl="0" marL="457200" marR="0" rtl="0" algn="l">
              <a:lnSpc>
                <a:spcPct val="100000"/>
              </a:lnSpc>
              <a:spcBef>
                <a:spcPts val="1000"/>
              </a:spcBef>
              <a:spcAft>
                <a:spcPts val="0"/>
              </a:spcAft>
              <a:buClr>
                <a:srgbClr val="FF5E00"/>
              </a:buClr>
              <a:buSzPts val="1700"/>
              <a:buFont typeface="Arial"/>
              <a:buChar char="●"/>
              <a:defRPr sz="1700">
                <a:solidFill>
                  <a:srgbClr val="123D5D"/>
                </a:solidFill>
              </a:defRPr>
            </a:pPr>
            <a:r>
              <a:t>Prender y apagar el teléfono </a:t>
            </a:r>
            <a:endParaRPr sz="1700">
              <a:solidFill>
                <a:srgbClr val="123D5D"/>
              </a:solidFill>
            </a:endParaRPr>
          </a:p>
          <a:p>
            <a:pPr indent="-336550" lvl="0" marL="457200" marR="0" rtl="0" algn="l">
              <a:lnSpc>
                <a:spcPct val="100000"/>
              </a:lnSpc>
              <a:spcBef>
                <a:spcPts val="1000"/>
              </a:spcBef>
              <a:spcAft>
                <a:spcPts val="0"/>
              </a:spcAft>
              <a:buClr>
                <a:srgbClr val="FF5E00"/>
              </a:buClr>
              <a:buSzPts val="1700"/>
              <a:buFont typeface="Arial"/>
              <a:buChar char="●"/>
              <a:defRPr sz="1700">
                <a:solidFill>
                  <a:srgbClr val="123D5D"/>
                </a:solidFill>
              </a:defRPr>
            </a:pPr>
            <a:r>
              <a:t>Ajustes del teléfono </a:t>
            </a:r>
            <a:endParaRPr sz="1700">
              <a:solidFill>
                <a:srgbClr val="123D5D"/>
              </a:solidFill>
            </a:endParaRPr>
          </a:p>
          <a:p>
            <a:pPr indent="-336550" lvl="0" marL="457200" marR="0" rtl="0" algn="l">
              <a:lnSpc>
                <a:spcPct val="100000"/>
              </a:lnSpc>
              <a:spcBef>
                <a:spcPts val="1000"/>
              </a:spcBef>
              <a:spcAft>
                <a:spcPts val="0"/>
              </a:spcAft>
              <a:buClr>
                <a:srgbClr val="FF5E00"/>
              </a:buClr>
              <a:buSzPts val="1700"/>
              <a:buFont typeface="Arial"/>
              <a:buChar char="●"/>
              <a:defRPr sz="1700">
                <a:solidFill>
                  <a:srgbClr val="123D5D"/>
                </a:solidFill>
              </a:defRPr>
            </a:pPr>
            <a:r>
              <a:t>Ajustes de WhatsApp </a:t>
            </a:r>
            <a:endParaRPr sz="1700">
              <a:solidFill>
                <a:srgbClr val="123D5D"/>
              </a:solidFill>
            </a:endParaRPr>
          </a:p>
          <a:p>
            <a:pPr indent="-336550" lvl="0" marL="457200" marR="0" rtl="0" algn="l">
              <a:lnSpc>
                <a:spcPct val="100000"/>
              </a:lnSpc>
              <a:spcBef>
                <a:spcPts val="1000"/>
              </a:spcBef>
              <a:spcAft>
                <a:spcPts val="0"/>
              </a:spcAft>
              <a:buClr>
                <a:srgbClr val="FF5E00"/>
              </a:buClr>
              <a:buSzPts val="1700"/>
              <a:buFont typeface="Arial"/>
              <a:buChar char="●"/>
              <a:defRPr sz="1700">
                <a:solidFill>
                  <a:srgbClr val="123D5D"/>
                </a:solidFill>
              </a:defRPr>
            </a:pPr>
            <a:r>
              <a:t>Carga del teléfono </a:t>
            </a:r>
            <a:endParaRPr sz="1700">
              <a:solidFill>
                <a:srgbClr val="123D5D"/>
              </a:solidFill>
            </a:endParaRPr>
          </a:p>
          <a:p>
            <a:pPr indent="-336550" lvl="0" marL="457200" marR="0" rtl="0" algn="l">
              <a:lnSpc>
                <a:spcPct val="100000"/>
              </a:lnSpc>
              <a:spcBef>
                <a:spcPts val="1000"/>
              </a:spcBef>
              <a:spcAft>
                <a:spcPts val="0"/>
              </a:spcAft>
              <a:buClr>
                <a:srgbClr val="FF5E00"/>
              </a:buClr>
              <a:buSzPts val="1700"/>
              <a:buFont typeface="Arial"/>
              <a:buChar char="●"/>
              <a:defRPr sz="1700">
                <a:solidFill>
                  <a:srgbClr val="123D5D"/>
                </a:solidFill>
              </a:defRPr>
            </a:pPr>
            <a:r>
              <a:t>Paquete de datos</a:t>
            </a:r>
            <a:endParaRPr sz="1700">
              <a:solidFill>
                <a:srgbClr val="123D5D"/>
              </a:solidFill>
            </a:endParaRPr>
          </a:p>
          <a:p>
            <a:pPr indent="-336550" lvl="0" marL="457200" marR="0" rtl="0" algn="l">
              <a:lnSpc>
                <a:spcPct val="100000"/>
              </a:lnSpc>
              <a:spcBef>
                <a:spcPts val="1000"/>
              </a:spcBef>
              <a:spcAft>
                <a:spcPts val="0"/>
              </a:spcAft>
              <a:buClr>
                <a:srgbClr val="FF5E00"/>
              </a:buClr>
              <a:buSzPts val="1700"/>
              <a:buFont typeface="Arial"/>
              <a:buChar char="●"/>
              <a:defRPr sz="1700">
                <a:solidFill>
                  <a:srgbClr val="123D5D"/>
                </a:solidFill>
              </a:defRPr>
            </a:pPr>
            <a:r>
              <a:t>Almacenamiento interno del teléfono </a:t>
            </a:r>
            <a:endParaRPr sz="1700">
              <a:solidFill>
                <a:srgbClr val="123D5D"/>
              </a:solidFill>
            </a:endParaRPr>
          </a:p>
          <a:p>
            <a:pPr indent="-336550" lvl="0" marL="457200" marR="0" rtl="0" algn="l">
              <a:lnSpc>
                <a:spcPct val="100000"/>
              </a:lnSpc>
              <a:spcBef>
                <a:spcPts val="1000"/>
              </a:spcBef>
              <a:spcAft>
                <a:spcPts val="0"/>
              </a:spcAft>
              <a:buClr>
                <a:srgbClr val="FF5E00"/>
              </a:buClr>
              <a:buSzPts val="1700"/>
              <a:buFont typeface="Arial"/>
              <a:buChar char="●"/>
              <a:defRPr sz="1700">
                <a:solidFill>
                  <a:srgbClr val="123D5D"/>
                </a:solidFill>
              </a:defRPr>
            </a:pPr>
            <a:r>
              <a:t>Conciencia digital </a:t>
            </a:r>
            <a:endParaRPr sz="1700">
              <a:solidFill>
                <a:srgbClr val="123D5D"/>
              </a:solidFill>
            </a:endParaRPr>
          </a:p>
          <a:p>
            <a:pPr indent="-336550" lvl="0" marL="457200" marR="0" rtl="0" algn="l">
              <a:lnSpc>
                <a:spcPct val="100000"/>
              </a:lnSpc>
              <a:spcBef>
                <a:spcPts val="1000"/>
              </a:spcBef>
              <a:spcAft>
                <a:spcPts val="1000"/>
              </a:spcAft>
              <a:buClr>
                <a:srgbClr val="FF5E00"/>
              </a:buClr>
              <a:buSzPts val="1700"/>
              <a:buFont typeface="Arial"/>
              <a:buChar char="●"/>
              <a:defRPr sz="1700">
                <a:solidFill>
                  <a:srgbClr val="123D5D"/>
                </a:solidFill>
              </a:defRPr>
            </a:pPr>
            <a:r>
              <a:t>Evita daños al teléfono</a:t>
            </a:r>
            <a:endParaRPr sz="1700">
              <a:solidFill>
                <a:srgbClr val="123D5D"/>
              </a:solidFill>
            </a:endParaRPr>
          </a:p>
        </p:txBody>
      </p:sp>
      <p:pic>
        <p:nvPicPr>
          <p:cNvPr id="844" name="Google Shape;844;p90"/>
          <p:cNvPicPr preferRelativeResize="0"/>
          <p:nvPr/>
        </p:nvPicPr>
        <p:blipFill rotWithShape="1">
          <a:blip r:embed="rId3">
            <a:alphaModFix/>
          </a:blip>
          <a:srcRect b="2812" l="0" r="29223" t="2821"/>
          <a:stretch/>
        </p:blipFill>
        <p:spPr>
          <a:xfrm>
            <a:off x="5828000" y="1164350"/>
            <a:ext cx="3074700" cy="3074700"/>
          </a:xfrm>
          <a:prstGeom prst="ellipse">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8" name="Shape 848"/>
        <p:cNvGrpSpPr/>
        <p:nvPr/>
      </p:nvGrpSpPr>
      <p:grpSpPr>
        <a:xfrm>
          <a:off x="0" y="0"/>
          <a:ext cx="0" cy="0"/>
          <a:chOff x="0" y="0"/>
          <a:chExt cx="0" cy="0"/>
        </a:xfrm>
      </p:grpSpPr>
      <p:sp>
        <p:nvSpPr>
          <p:cNvPr id="849" name="Google Shape;849;p91"/>
          <p:cNvSpPr/>
          <p:nvPr/>
        </p:nvSpPr>
        <p:spPr>
          <a:xfrm rot="-5400000">
            <a:off x="4236300" y="-4094600"/>
            <a:ext cx="480900" cy="89535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850" name="Google Shape;850;p91"/>
          <p:cNvSpPr txBox="1"/>
          <p:nvPr/>
        </p:nvSpPr>
        <p:spPr>
          <a:xfrm>
            <a:off x="286222" y="197506"/>
            <a:ext cx="8857800" cy="3693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SzPts val="1400"/>
              <a:buFont typeface="Arial"/>
              <a:buNone/>
              <a:defRPr b="1" sz="1800">
                <a:solidFill>
                  <a:schemeClr val="lt1"/>
                </a:solidFill>
              </a:defRPr>
            </a:pPr>
            <a:r>
              <a:t>Aspectos básicos del Uso del Teléfono </a:t>
            </a:r>
            <a:endParaRPr b="0" i="0" sz="1200" u="none" cap="none" strike="noStrike">
              <a:solidFill>
                <a:schemeClr val="lt1"/>
              </a:solidFill>
              <a:latin typeface="Arial"/>
              <a:ea typeface="Arial"/>
              <a:cs typeface="Arial"/>
              <a:sym typeface="Arial"/>
            </a:endParaRPr>
          </a:p>
        </p:txBody>
      </p:sp>
      <p:pic>
        <p:nvPicPr>
          <p:cNvPr id="851" name="Google Shape;851;p91"/>
          <p:cNvPicPr preferRelativeResize="0"/>
          <p:nvPr/>
        </p:nvPicPr>
        <p:blipFill>
          <a:blip r:embed="rId3">
            <a:alphaModFix/>
          </a:blip>
          <a:stretch>
            <a:fillRect/>
          </a:stretch>
        </p:blipFill>
        <p:spPr>
          <a:xfrm>
            <a:off x="985375" y="691225"/>
            <a:ext cx="7186099" cy="40421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D7D31"/>
        </a:solidFill>
      </p:bgPr>
    </p:bg>
    <p:spTree>
      <p:nvGrpSpPr>
        <p:cNvPr id="301" name="Shape 301"/>
        <p:cNvGrpSpPr/>
        <p:nvPr/>
      </p:nvGrpSpPr>
      <p:grpSpPr>
        <a:xfrm>
          <a:off x="0" y="0"/>
          <a:ext cx="0" cy="0"/>
          <a:chOff x="0" y="0"/>
          <a:chExt cx="0" cy="0"/>
        </a:xfrm>
      </p:grpSpPr>
      <p:pic>
        <p:nvPicPr>
          <p:cNvPr id="302" name="Google Shape;302;p47"/>
          <p:cNvPicPr preferRelativeResize="0"/>
          <p:nvPr/>
        </p:nvPicPr>
        <p:blipFill rotWithShape="1">
          <a:blip r:embed="rId3">
            <a:alphaModFix/>
          </a:blip>
          <a:srcRect b="18929" l="-15394" r="-11621" t="0"/>
          <a:stretch/>
        </p:blipFill>
        <p:spPr>
          <a:xfrm>
            <a:off x="741213" y="1074350"/>
            <a:ext cx="2031300" cy="2147100"/>
          </a:xfrm>
          <a:prstGeom prst="ellipse">
            <a:avLst/>
          </a:prstGeom>
          <a:noFill/>
          <a:ln>
            <a:noFill/>
          </a:ln>
        </p:spPr>
      </p:pic>
      <p:sp>
        <p:nvSpPr>
          <p:cNvPr id="303" name="Google Shape;303;p47"/>
          <p:cNvSpPr txBox="1"/>
          <p:nvPr/>
        </p:nvSpPr>
        <p:spPr>
          <a:xfrm>
            <a:off x="8928350" y="824900"/>
            <a:ext cx="914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p>
        </p:txBody>
      </p:sp>
      <p:sp>
        <p:nvSpPr>
          <p:cNvPr id="304" name="Google Shape;304;p47"/>
          <p:cNvSpPr txBox="1"/>
          <p:nvPr/>
        </p:nvSpPr>
        <p:spPr>
          <a:xfrm>
            <a:off x="1544911" y="218775"/>
            <a:ext cx="5843400" cy="785100"/>
          </a:xfrm>
          <a:prstGeom prst="rect">
            <a:avLst/>
          </a:prstGeom>
          <a:noFill/>
          <a:ln>
            <a:noFill/>
          </a:ln>
        </p:spPr>
        <p:txBody>
          <a:bodyPr anchorCtr="0" anchor="t" bIns="45700" lIns="91425" spcFirstLastPara="1" rIns="91425" wrap="square" tIns="45700">
            <a:spAutoFit/>
          </a:bodyPr>
          <a:lstStyle/>
          <a:p>
            <a:pPr indent="0" lvl="0" marL="0" marR="0" rtl="0" algn="ctr">
              <a:lnSpc>
                <a:spcPct val="115000"/>
              </a:lnSpc>
              <a:spcBef>
                <a:spcPts val="0"/>
              </a:spcBef>
              <a:spcAft>
                <a:spcPts val="1000"/>
              </a:spcAft>
              <a:buClr>
                <a:srgbClr val="000000"/>
              </a:buClr>
              <a:buSzPts val="1400"/>
              <a:buFont typeface="Arial"/>
              <a:buNone/>
              <a:defRPr b="1" sz="4500">
                <a:solidFill>
                  <a:schemeClr val="lt1"/>
                </a:solidFill>
                <a:latin typeface="Delicious Handrawn"/>
                <a:ea typeface="Delicious Handrawn"/>
                <a:cs typeface="Delicious Handrawn"/>
                <a:sym typeface="Delicious Handrawn"/>
              </a:defRPr>
            </a:pPr>
            <a:r>
              <a:t>CONOCE AL EQUIPO</a:t>
            </a:r>
            <a:endParaRPr b="1" i="0" sz="4500" u="none" cap="none" strike="noStrike">
              <a:solidFill>
                <a:schemeClr val="lt1"/>
              </a:solidFill>
              <a:latin typeface="Delicious Handrawn"/>
              <a:ea typeface="Delicious Handrawn"/>
              <a:cs typeface="Delicious Handrawn"/>
              <a:sym typeface="Delicious Handrawn"/>
            </a:endParaRPr>
          </a:p>
        </p:txBody>
      </p:sp>
      <p:pic>
        <p:nvPicPr>
          <p:cNvPr id="305" name="Google Shape;305;p47"/>
          <p:cNvPicPr preferRelativeResize="0"/>
          <p:nvPr/>
        </p:nvPicPr>
        <p:blipFill rotWithShape="1">
          <a:blip r:embed="rId4">
            <a:alphaModFix/>
          </a:blip>
          <a:srcRect b="0" l="6657" r="6657" t="0"/>
          <a:stretch/>
        </p:blipFill>
        <p:spPr>
          <a:xfrm>
            <a:off x="3556350" y="1074350"/>
            <a:ext cx="2031300" cy="2147100"/>
          </a:xfrm>
          <a:prstGeom prst="ellipse">
            <a:avLst/>
          </a:prstGeom>
          <a:noFill/>
          <a:ln>
            <a:noFill/>
          </a:ln>
        </p:spPr>
      </p:pic>
      <p:pic>
        <p:nvPicPr>
          <p:cNvPr id="306" name="Google Shape;306;p47"/>
          <p:cNvPicPr preferRelativeResize="0"/>
          <p:nvPr/>
        </p:nvPicPr>
        <p:blipFill rotWithShape="1">
          <a:blip r:embed="rId5">
            <a:alphaModFix/>
          </a:blip>
          <a:srcRect b="21734" l="41400" r="3102" t="0"/>
          <a:stretch/>
        </p:blipFill>
        <p:spPr>
          <a:xfrm>
            <a:off x="6371488" y="1074350"/>
            <a:ext cx="2031300" cy="2147100"/>
          </a:xfrm>
          <a:prstGeom prst="ellipse">
            <a:avLst/>
          </a:prstGeom>
          <a:noFill/>
          <a:ln>
            <a:noFill/>
          </a:ln>
        </p:spPr>
      </p:pic>
      <p:sp>
        <p:nvSpPr>
          <p:cNvPr id="307" name="Google Shape;307;p47"/>
          <p:cNvSpPr txBox="1"/>
          <p:nvPr/>
        </p:nvSpPr>
        <p:spPr>
          <a:xfrm>
            <a:off x="265250" y="3465925"/>
            <a:ext cx="2775000" cy="66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defRPr b="1">
                <a:solidFill>
                  <a:schemeClr val="lt1"/>
                </a:solidFill>
                <a:latin typeface="Noto Sans"/>
                <a:ea typeface="Noto Sans"/>
                <a:cs typeface="Noto Sans"/>
                <a:sym typeface="Noto Sans"/>
              </a:defRPr>
            </a:pPr>
            <a:r>
              <a:t>Nancy Amador Buenabad</a:t>
            </a:r>
            <a:endParaRPr b="1">
              <a:solidFill>
                <a:schemeClr val="lt1"/>
              </a:solidFill>
              <a:latin typeface="Noto Sans"/>
              <a:ea typeface="Noto Sans"/>
              <a:cs typeface="Noto Sans"/>
              <a:sym typeface="Noto Sans"/>
            </a:endParaRPr>
          </a:p>
          <a:p>
            <a:pPr indent="0" lvl="0" marL="0" rtl="0" algn="ctr">
              <a:spcBef>
                <a:spcPts val="0"/>
              </a:spcBef>
              <a:spcAft>
                <a:spcPts val="0"/>
              </a:spcAft>
              <a:buClr>
                <a:schemeClr val="dk1"/>
              </a:buClr>
              <a:buSzPts val="1100"/>
              <a:buFont typeface="Arial"/>
              <a:buNone/>
              <a:defRPr i="1">
                <a:solidFill>
                  <a:schemeClr val="lt1"/>
                </a:solidFill>
                <a:latin typeface="Noto Sans"/>
                <a:ea typeface="Noto Sans"/>
                <a:cs typeface="Noto Sans"/>
                <a:sym typeface="Noto Sans"/>
              </a:defRPr>
            </a:pPr>
            <a:r>
              <a:t>Entrenadora </a:t>
            </a:r>
            <a:endParaRPr i="1">
              <a:solidFill>
                <a:schemeClr val="lt1"/>
              </a:solidFill>
              <a:latin typeface="Noto Sans"/>
              <a:ea typeface="Noto Sans"/>
              <a:cs typeface="Noto Sans"/>
              <a:sym typeface="Noto Sans"/>
            </a:endParaRPr>
          </a:p>
          <a:p>
            <a:pPr indent="0" lvl="0" marL="0" rtl="0" algn="ctr">
              <a:spcBef>
                <a:spcPts val="0"/>
              </a:spcBef>
              <a:spcAft>
                <a:spcPts val="0"/>
              </a:spcAft>
              <a:buClr>
                <a:schemeClr val="dk1"/>
              </a:buClr>
              <a:buSzPts val="1100"/>
              <a:buFont typeface="Arial"/>
              <a:buNone/>
              <a:defRPr i="1">
                <a:solidFill>
                  <a:schemeClr val="lt1"/>
                </a:solidFill>
                <a:latin typeface="Noto Sans"/>
                <a:ea typeface="Noto Sans"/>
                <a:cs typeface="Noto Sans"/>
                <a:sym typeface="Noto Sans"/>
              </a:defRPr>
            </a:pPr>
            <a:r>
              <a:t>Crianza con Conciencia+</a:t>
            </a:r>
            <a:endParaRPr i="1">
              <a:solidFill>
                <a:schemeClr val="lt1"/>
              </a:solidFill>
              <a:latin typeface="Noto Sans"/>
              <a:ea typeface="Noto Sans"/>
              <a:cs typeface="Noto Sans"/>
              <a:sym typeface="Noto Sans"/>
            </a:endParaRPr>
          </a:p>
        </p:txBody>
      </p:sp>
      <p:sp>
        <p:nvSpPr>
          <p:cNvPr id="308" name="Google Shape;308;p47"/>
          <p:cNvSpPr txBox="1"/>
          <p:nvPr/>
        </p:nvSpPr>
        <p:spPr>
          <a:xfrm>
            <a:off x="3079100" y="3465925"/>
            <a:ext cx="2775000" cy="66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defRPr b="1">
                <a:solidFill>
                  <a:schemeClr val="lt1"/>
                </a:solidFill>
                <a:latin typeface="Noto Sans"/>
                <a:ea typeface="Noto Sans"/>
                <a:cs typeface="Noto Sans"/>
                <a:sym typeface="Noto Sans"/>
              </a:defRPr>
            </a:pPr>
            <a:r>
              <a:t>Guadalupe Ramírez Martínez</a:t>
            </a:r>
            <a:endParaRPr b="1">
              <a:solidFill>
                <a:schemeClr val="lt1"/>
              </a:solidFill>
              <a:latin typeface="Noto Sans"/>
              <a:ea typeface="Noto Sans"/>
              <a:cs typeface="Noto Sans"/>
              <a:sym typeface="Noto Sans"/>
            </a:endParaRPr>
          </a:p>
          <a:p>
            <a:pPr indent="0" lvl="0" marL="0" rtl="0" algn="ctr">
              <a:spcBef>
                <a:spcPts val="0"/>
              </a:spcBef>
              <a:spcAft>
                <a:spcPts val="0"/>
              </a:spcAft>
              <a:buNone/>
              <a:defRPr i="1">
                <a:solidFill>
                  <a:schemeClr val="lt1"/>
                </a:solidFill>
                <a:latin typeface="Noto Sans"/>
                <a:ea typeface="Noto Sans"/>
                <a:cs typeface="Noto Sans"/>
                <a:sym typeface="Noto Sans"/>
              </a:defRPr>
            </a:pPr>
            <a:r>
              <a:t>Entrenadora </a:t>
            </a:r>
            <a:endParaRPr i="1">
              <a:solidFill>
                <a:schemeClr val="lt1"/>
              </a:solidFill>
              <a:latin typeface="Noto Sans"/>
              <a:ea typeface="Noto Sans"/>
              <a:cs typeface="Noto Sans"/>
              <a:sym typeface="Noto Sans"/>
            </a:endParaRPr>
          </a:p>
          <a:p>
            <a:pPr indent="0" lvl="0" marL="0" rtl="0" algn="ctr">
              <a:spcBef>
                <a:spcPts val="0"/>
              </a:spcBef>
              <a:spcAft>
                <a:spcPts val="0"/>
              </a:spcAft>
              <a:buNone/>
              <a:defRPr i="1">
                <a:solidFill>
                  <a:schemeClr val="lt1"/>
                </a:solidFill>
                <a:latin typeface="Noto Sans"/>
                <a:ea typeface="Noto Sans"/>
                <a:cs typeface="Noto Sans"/>
                <a:sym typeface="Noto Sans"/>
              </a:defRPr>
            </a:pPr>
            <a:r>
              <a:t>Crianza con Conciencia+</a:t>
            </a:r>
            <a:endParaRPr i="1">
              <a:solidFill>
                <a:schemeClr val="lt1"/>
              </a:solidFill>
              <a:latin typeface="Noto Sans"/>
              <a:ea typeface="Noto Sans"/>
              <a:cs typeface="Noto Sans"/>
              <a:sym typeface="Noto Sans"/>
            </a:endParaRPr>
          </a:p>
        </p:txBody>
      </p:sp>
      <p:sp>
        <p:nvSpPr>
          <p:cNvPr id="309" name="Google Shape;309;p47"/>
          <p:cNvSpPr txBox="1"/>
          <p:nvPr/>
        </p:nvSpPr>
        <p:spPr>
          <a:xfrm>
            <a:off x="5892950" y="3465925"/>
            <a:ext cx="2775000" cy="66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defRPr b="1">
                <a:solidFill>
                  <a:schemeClr val="lt1"/>
                </a:solidFill>
                <a:latin typeface="Noto Sans"/>
                <a:ea typeface="Noto Sans"/>
                <a:cs typeface="Noto Sans"/>
                <a:sym typeface="Noto Sans"/>
              </a:defRPr>
            </a:pPr>
            <a:r>
              <a:t>Ana Pro Alcántara</a:t>
            </a:r>
            <a:endParaRPr b="1">
              <a:solidFill>
                <a:schemeClr val="lt1"/>
              </a:solidFill>
              <a:latin typeface="Noto Sans"/>
              <a:ea typeface="Noto Sans"/>
              <a:cs typeface="Noto Sans"/>
              <a:sym typeface="Noto Sans"/>
            </a:endParaRPr>
          </a:p>
          <a:p>
            <a:pPr indent="0" lvl="0" marL="0" rtl="0" algn="ctr">
              <a:spcBef>
                <a:spcPts val="0"/>
              </a:spcBef>
              <a:spcAft>
                <a:spcPts val="0"/>
              </a:spcAft>
              <a:buNone/>
              <a:defRPr i="1">
                <a:solidFill>
                  <a:schemeClr val="lt1"/>
                </a:solidFill>
                <a:latin typeface="Noto Sans"/>
                <a:ea typeface="Noto Sans"/>
                <a:cs typeface="Noto Sans"/>
                <a:sym typeface="Noto Sans"/>
              </a:defRPr>
            </a:pPr>
            <a:r>
              <a:t>Coordinadora del programa</a:t>
            </a:r>
            <a:endParaRPr i="1">
              <a:solidFill>
                <a:schemeClr val="lt1"/>
              </a:solidFill>
              <a:latin typeface="Noto Sans"/>
              <a:ea typeface="Noto Sans"/>
              <a:cs typeface="Noto Sans"/>
              <a:sym typeface="Noto Sans"/>
            </a:endParaRPr>
          </a:p>
          <a:p>
            <a:pPr indent="0" lvl="0" marL="0" rtl="0" algn="ctr">
              <a:spcBef>
                <a:spcPts val="0"/>
              </a:spcBef>
              <a:spcAft>
                <a:spcPts val="0"/>
              </a:spcAft>
              <a:buNone/>
              <a:defRPr i="1">
                <a:solidFill>
                  <a:schemeClr val="lt1"/>
                </a:solidFill>
                <a:latin typeface="Noto Sans"/>
                <a:ea typeface="Noto Sans"/>
                <a:cs typeface="Noto Sans"/>
                <a:sym typeface="Noto Sans"/>
              </a:defRPr>
            </a:pPr>
            <a:r>
              <a:t>Crianza con Conciencia+</a:t>
            </a:r>
            <a:endParaRPr i="1">
              <a:solidFill>
                <a:schemeClr val="lt1"/>
              </a:solidFill>
              <a:latin typeface="Noto Sans"/>
              <a:ea typeface="Noto Sans"/>
              <a:cs typeface="Noto Sans"/>
              <a:sym typeface="Noto Sans"/>
            </a:endParaRPr>
          </a:p>
        </p:txBody>
      </p:sp>
      <p:pic>
        <p:nvPicPr>
          <p:cNvPr id="310" name="Google Shape;310;p47"/>
          <p:cNvPicPr preferRelativeResize="0"/>
          <p:nvPr/>
        </p:nvPicPr>
        <p:blipFill>
          <a:blip r:embed="rId6">
            <a:alphaModFix/>
          </a:blip>
          <a:stretch>
            <a:fillRect/>
          </a:stretch>
        </p:blipFill>
        <p:spPr>
          <a:xfrm>
            <a:off x="5854095" y="1074350"/>
            <a:ext cx="3036728" cy="2147102"/>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5" name="Shape 855"/>
        <p:cNvGrpSpPr/>
        <p:nvPr/>
      </p:nvGrpSpPr>
      <p:grpSpPr>
        <a:xfrm>
          <a:off x="0" y="0"/>
          <a:ext cx="0" cy="0"/>
          <a:chOff x="0" y="0"/>
          <a:chExt cx="0" cy="0"/>
        </a:xfrm>
      </p:grpSpPr>
      <p:sp>
        <p:nvSpPr>
          <p:cNvPr id="856" name="Google Shape;856;p92"/>
          <p:cNvSpPr/>
          <p:nvPr/>
        </p:nvSpPr>
        <p:spPr>
          <a:xfrm rot="-5400000">
            <a:off x="4236300" y="-4035075"/>
            <a:ext cx="480900" cy="89535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857" name="Google Shape;857;p92"/>
          <p:cNvSpPr txBox="1"/>
          <p:nvPr/>
        </p:nvSpPr>
        <p:spPr>
          <a:xfrm>
            <a:off x="286222" y="197506"/>
            <a:ext cx="8857800" cy="3693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SzPts val="1400"/>
              <a:buFont typeface="Arial"/>
              <a:buNone/>
              <a:defRPr b="1" sz="1800">
                <a:solidFill>
                  <a:schemeClr val="lt1"/>
                </a:solidFill>
              </a:defRPr>
            </a:pPr>
            <a:r>
              <a:t>Aspectos básicos del Uso del Teléfono </a:t>
            </a:r>
            <a:endParaRPr b="0" i="0" sz="1200" u="none" cap="none" strike="noStrike">
              <a:solidFill>
                <a:schemeClr val="lt1"/>
              </a:solidFill>
              <a:latin typeface="Arial"/>
              <a:ea typeface="Arial"/>
              <a:cs typeface="Arial"/>
              <a:sym typeface="Arial"/>
            </a:endParaRPr>
          </a:p>
        </p:txBody>
      </p:sp>
      <p:pic>
        <p:nvPicPr>
          <p:cNvPr id="858" name="Google Shape;858;p92"/>
          <p:cNvPicPr preferRelativeResize="0"/>
          <p:nvPr/>
        </p:nvPicPr>
        <p:blipFill>
          <a:blip r:embed="rId3">
            <a:alphaModFix/>
          </a:blip>
          <a:stretch>
            <a:fillRect/>
          </a:stretch>
        </p:blipFill>
        <p:spPr>
          <a:xfrm>
            <a:off x="803675" y="721450"/>
            <a:ext cx="7193349" cy="404625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2" name="Shape 862"/>
        <p:cNvGrpSpPr/>
        <p:nvPr/>
      </p:nvGrpSpPr>
      <p:grpSpPr>
        <a:xfrm>
          <a:off x="0" y="0"/>
          <a:ext cx="0" cy="0"/>
          <a:chOff x="0" y="0"/>
          <a:chExt cx="0" cy="0"/>
        </a:xfrm>
      </p:grpSpPr>
      <p:sp>
        <p:nvSpPr>
          <p:cNvPr id="863" name="Google Shape;863;p93"/>
          <p:cNvSpPr/>
          <p:nvPr/>
        </p:nvSpPr>
        <p:spPr>
          <a:xfrm rot="-5400000">
            <a:off x="4236300" y="-4035075"/>
            <a:ext cx="480900" cy="89535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864" name="Google Shape;864;p93"/>
          <p:cNvSpPr txBox="1"/>
          <p:nvPr/>
        </p:nvSpPr>
        <p:spPr>
          <a:xfrm>
            <a:off x="286222" y="197506"/>
            <a:ext cx="8857800" cy="3693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SzPts val="1400"/>
              <a:buFont typeface="Arial"/>
              <a:buNone/>
              <a:defRPr b="1" sz="1800">
                <a:solidFill>
                  <a:schemeClr val="lt1"/>
                </a:solidFill>
              </a:defRPr>
            </a:pPr>
            <a:r>
              <a:t>Aspectos básicos del Uso del Teléfono </a:t>
            </a:r>
            <a:endParaRPr b="0" i="0" sz="1200" u="none" cap="none" strike="noStrike">
              <a:solidFill>
                <a:schemeClr val="lt1"/>
              </a:solidFill>
              <a:latin typeface="Arial"/>
              <a:ea typeface="Arial"/>
              <a:cs typeface="Arial"/>
              <a:sym typeface="Arial"/>
            </a:endParaRPr>
          </a:p>
        </p:txBody>
      </p:sp>
      <p:pic>
        <p:nvPicPr>
          <p:cNvPr id="865" name="Google Shape;865;p93"/>
          <p:cNvPicPr preferRelativeResize="0"/>
          <p:nvPr/>
        </p:nvPicPr>
        <p:blipFill>
          <a:blip r:embed="rId3">
            <a:alphaModFix/>
          </a:blip>
          <a:stretch>
            <a:fillRect/>
          </a:stretch>
        </p:blipFill>
        <p:spPr>
          <a:xfrm>
            <a:off x="918987" y="743150"/>
            <a:ext cx="7115525" cy="4002474"/>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9" name="Shape 869"/>
        <p:cNvGrpSpPr/>
        <p:nvPr/>
      </p:nvGrpSpPr>
      <p:grpSpPr>
        <a:xfrm>
          <a:off x="0" y="0"/>
          <a:ext cx="0" cy="0"/>
          <a:chOff x="0" y="0"/>
          <a:chExt cx="0" cy="0"/>
        </a:xfrm>
      </p:grpSpPr>
      <p:sp>
        <p:nvSpPr>
          <p:cNvPr id="870" name="Google Shape;870;p94"/>
          <p:cNvSpPr txBox="1"/>
          <p:nvPr>
            <p:ph idx="1" type="body"/>
          </p:nvPr>
        </p:nvSpPr>
        <p:spPr>
          <a:xfrm>
            <a:off x="2579050" y="273675"/>
            <a:ext cx="5605200" cy="1316100"/>
          </a:xfrm>
          <a:prstGeom prst="rect">
            <a:avLst/>
          </a:prstGeom>
          <a:noFill/>
          <a:ln>
            <a:noFill/>
          </a:ln>
        </p:spPr>
        <p:txBody>
          <a:bodyPr anchorCtr="0" anchor="t" bIns="34275" lIns="68575" spcFirstLastPara="1" rIns="68575" wrap="square" tIns="34275">
            <a:spAutoFit/>
          </a:bodyPr>
          <a:lstStyle/>
          <a:p>
            <a:pPr indent="0" lvl="0" marL="0" rtl="0" algn="l">
              <a:lnSpc>
                <a:spcPct val="90000"/>
              </a:lnSpc>
              <a:spcBef>
                <a:spcPts val="0"/>
              </a:spcBef>
              <a:spcAft>
                <a:spcPts val="0"/>
              </a:spcAft>
              <a:buClr>
                <a:schemeClr val="lt1"/>
              </a:buClr>
              <a:buSzPts val="4500"/>
              <a:buFont typeface="Delicious Handrawn"/>
              <a:buNone/>
            </a:pPr>
            <a:r>
              <a:t>Primeros pasos al usar Crianza con Conciencia+ Chatbot</a:t>
            </a:r>
          </a:p>
        </p:txBody>
      </p:sp>
      <p:sp>
        <p:nvSpPr>
          <p:cNvPr id="871" name="Google Shape;871;p94"/>
          <p:cNvSpPr txBox="1"/>
          <p:nvPr>
            <p:ph idx="2" type="body"/>
          </p:nvPr>
        </p:nvSpPr>
        <p:spPr>
          <a:xfrm>
            <a:off x="2579050" y="1675800"/>
            <a:ext cx="6173100" cy="3809700"/>
          </a:xfrm>
          <a:prstGeom prst="rect">
            <a:avLst/>
          </a:prstGeom>
          <a:noFill/>
          <a:ln>
            <a:noFill/>
          </a:ln>
        </p:spPr>
        <p:txBody>
          <a:bodyPr anchorCtr="0" anchor="t" bIns="34275" lIns="68575" spcFirstLastPara="1" rIns="68575" wrap="square" tIns="34275">
            <a:spAutoFit/>
          </a:bodyPr>
          <a:lstStyle/>
          <a:p>
            <a:pPr indent="-457200" lvl="0" marL="457200" rtl="0" algn="l">
              <a:lnSpc>
                <a:spcPct val="90000"/>
              </a:lnSpc>
              <a:spcBef>
                <a:spcPts val="0"/>
              </a:spcBef>
              <a:spcAft>
                <a:spcPts val="0"/>
              </a:spcAft>
              <a:buSzPts val="4700"/>
              <a:buFont typeface="Delicious Handrawn"/>
              <a:buAutoNum type="arabicPeriod"/>
              <a:defRPr sz="2800"/>
            </a:pPr>
            <a:r>
              <a:t>Guarda el teléfono de Crianza con Conciencia+ como contacto:</a:t>
            </a:r>
            <a:endParaRPr sz="2800"/>
          </a:p>
          <a:p>
            <a:pPr indent="0" lvl="0" marL="457200" rtl="0" algn="l">
              <a:lnSpc>
                <a:spcPct val="90000"/>
              </a:lnSpc>
              <a:spcBef>
                <a:spcPts val="0"/>
              </a:spcBef>
              <a:spcAft>
                <a:spcPts val="0"/>
              </a:spcAft>
              <a:buSzPts val="5000"/>
              <a:buNone/>
            </a:pPr>
            <a:endParaRPr sz="2800"/>
          </a:p>
          <a:p>
            <a:pPr indent="0" lvl="0" marL="457200" rtl="0" algn="l">
              <a:lnSpc>
                <a:spcPct val="90000"/>
              </a:lnSpc>
              <a:spcBef>
                <a:spcPts val="0"/>
              </a:spcBef>
              <a:spcAft>
                <a:spcPts val="0"/>
              </a:spcAft>
              <a:buSzPts val="5000"/>
              <a:buNone/>
              <a:defRPr sz="6700">
                <a:latin typeface="Noto Sans"/>
                <a:ea typeface="Noto Sans"/>
                <a:cs typeface="Noto Sans"/>
                <a:sym typeface="Noto Sans"/>
              </a:defRPr>
            </a:pPr>
            <a:r>
              <a:t>56 5100 6984</a:t>
            </a:r>
          </a:p>
          <a:p>
            <a:pPr indent="0" lvl="0" marL="0" rtl="0" algn="l">
              <a:lnSpc>
                <a:spcPct val="90000"/>
              </a:lnSpc>
              <a:spcBef>
                <a:spcPts val="0"/>
              </a:spcBef>
              <a:spcAft>
                <a:spcPts val="0"/>
              </a:spcAft>
              <a:buSzPts val="5000"/>
              <a:buNone/>
            </a:pPr>
          </a:p>
          <a:p>
            <a:pPr indent="0" lvl="0" marL="0" rtl="0" algn="l">
              <a:lnSpc>
                <a:spcPct val="90000"/>
              </a:lnSpc>
              <a:spcBef>
                <a:spcPts val="0"/>
              </a:spcBef>
              <a:spcAft>
                <a:spcPts val="0"/>
              </a:spcAft>
              <a:buClr>
                <a:schemeClr val="lt1"/>
              </a:buClr>
              <a:buSzPts val="5000"/>
              <a:buFont typeface="Noto Sans Thin"/>
              <a:buNone/>
            </a:p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5" name="Shape 875"/>
        <p:cNvGrpSpPr/>
        <p:nvPr/>
      </p:nvGrpSpPr>
      <p:grpSpPr>
        <a:xfrm>
          <a:off x="0" y="0"/>
          <a:ext cx="0" cy="0"/>
          <a:chOff x="0" y="0"/>
          <a:chExt cx="0" cy="0"/>
        </a:xfrm>
      </p:grpSpPr>
      <p:pic>
        <p:nvPicPr>
          <p:cNvPr id="876" name="Google Shape;876;p95"/>
          <p:cNvPicPr preferRelativeResize="0"/>
          <p:nvPr/>
        </p:nvPicPr>
        <p:blipFill rotWithShape="1">
          <a:blip r:embed="rId3">
            <a:alphaModFix/>
          </a:blip>
          <a:srcRect b="0" l="0" r="0" t="0"/>
          <a:stretch/>
        </p:blipFill>
        <p:spPr>
          <a:xfrm>
            <a:off x="0" y="-37762"/>
            <a:ext cx="9143999" cy="5219026"/>
          </a:xfrm>
          <a:prstGeom prst="rect">
            <a:avLst/>
          </a:prstGeom>
          <a:noFill/>
          <a:ln>
            <a:noFill/>
          </a:ln>
        </p:spPr>
      </p:pic>
      <p:sp>
        <p:nvSpPr>
          <p:cNvPr id="877" name="Google Shape;877;p95"/>
          <p:cNvSpPr txBox="1"/>
          <p:nvPr/>
        </p:nvSpPr>
        <p:spPr>
          <a:xfrm>
            <a:off x="1315625" y="98075"/>
            <a:ext cx="3272100" cy="840300"/>
          </a:xfrm>
          <a:prstGeom prst="rect">
            <a:avLst/>
          </a:prstGeom>
          <a:noFill/>
          <a:ln>
            <a:noFill/>
          </a:ln>
        </p:spPr>
        <p:txBody>
          <a:bodyPr anchorCtr="0" anchor="t" bIns="45700" lIns="91425" spcFirstLastPara="1" rIns="91425" wrap="square" tIns="45700">
            <a:spAutoFit/>
          </a:bodyPr>
          <a:lstStyle/>
          <a:p>
            <a:pPr indent="0" lvl="0" marL="0" marR="0" rtl="0" algn="l">
              <a:lnSpc>
                <a:spcPct val="90000"/>
              </a:lnSpc>
              <a:spcBef>
                <a:spcPts val="0"/>
              </a:spcBef>
              <a:spcAft>
                <a:spcPts val="0"/>
              </a:spcAft>
              <a:buClr>
                <a:srgbClr val="000000"/>
              </a:buClr>
              <a:buSzPts val="5400"/>
              <a:buFont typeface="Arial"/>
              <a:buNone/>
              <a:defRPr sz="5400">
                <a:solidFill>
                  <a:srgbClr val="FEFFFF"/>
                </a:solidFill>
                <a:latin typeface="Delicious Handrawn"/>
                <a:ea typeface="Delicious Handrawn"/>
                <a:cs typeface="Delicious Handrawn"/>
                <a:sym typeface="Delicious Handrawn"/>
              </a:defRPr>
            </a:pPr>
            <a:r>
              <a:t>Pasos:</a:t>
            </a:r>
            <a:endParaRPr b="0" i="0" sz="5400" u="none" cap="none" strike="noStrike">
              <a:solidFill>
                <a:srgbClr val="FEFFFF"/>
              </a:solidFill>
              <a:latin typeface="Delicious Handrawn"/>
              <a:ea typeface="Delicious Handrawn"/>
              <a:cs typeface="Delicious Handrawn"/>
              <a:sym typeface="Delicious Handrawn"/>
            </a:endParaRPr>
          </a:p>
        </p:txBody>
      </p:sp>
      <p:pic>
        <p:nvPicPr>
          <p:cNvPr id="878" name="Google Shape;878;p95"/>
          <p:cNvPicPr preferRelativeResize="0"/>
          <p:nvPr/>
        </p:nvPicPr>
        <p:blipFill rotWithShape="1">
          <a:blip r:embed="rId4">
            <a:alphaModFix/>
          </a:blip>
          <a:srcRect b="0" l="0" r="0" t="0"/>
          <a:stretch/>
        </p:blipFill>
        <p:spPr>
          <a:xfrm>
            <a:off x="1552874" y="1322625"/>
            <a:ext cx="1601051" cy="3673924"/>
          </a:xfrm>
          <a:prstGeom prst="rect">
            <a:avLst/>
          </a:prstGeom>
          <a:noFill/>
          <a:ln>
            <a:noFill/>
          </a:ln>
        </p:spPr>
      </p:pic>
      <p:pic>
        <p:nvPicPr>
          <p:cNvPr id="879" name="Google Shape;879;p95"/>
          <p:cNvPicPr preferRelativeResize="0"/>
          <p:nvPr/>
        </p:nvPicPr>
        <p:blipFill rotWithShape="1">
          <a:blip r:embed="rId5">
            <a:alphaModFix/>
          </a:blip>
          <a:srcRect b="0" l="0" r="0" t="0"/>
          <a:stretch/>
        </p:blipFill>
        <p:spPr>
          <a:xfrm>
            <a:off x="3915499" y="1322625"/>
            <a:ext cx="1696892" cy="3673924"/>
          </a:xfrm>
          <a:prstGeom prst="rect">
            <a:avLst/>
          </a:prstGeom>
          <a:noFill/>
          <a:ln cap="flat" cmpd="sng" w="9525">
            <a:solidFill>
              <a:srgbClr val="FEFEFE"/>
            </a:solidFill>
            <a:prstDash val="solid"/>
            <a:round/>
            <a:headEnd len="sm" w="sm" type="none"/>
            <a:tailEnd len="sm" w="sm" type="none"/>
          </a:ln>
        </p:spPr>
      </p:pic>
      <p:pic>
        <p:nvPicPr>
          <p:cNvPr id="880" name="Google Shape;880;p95"/>
          <p:cNvPicPr preferRelativeResize="0"/>
          <p:nvPr/>
        </p:nvPicPr>
        <p:blipFill rotWithShape="1">
          <a:blip r:embed="rId6">
            <a:alphaModFix/>
          </a:blip>
          <a:srcRect b="0" l="0" r="0" t="0"/>
          <a:stretch/>
        </p:blipFill>
        <p:spPr>
          <a:xfrm>
            <a:off x="6187674" y="1322615"/>
            <a:ext cx="1696899" cy="3673944"/>
          </a:xfrm>
          <a:prstGeom prst="rect">
            <a:avLst/>
          </a:prstGeom>
          <a:noFill/>
          <a:ln>
            <a:noFill/>
          </a:ln>
        </p:spPr>
      </p:pic>
      <p:sp>
        <p:nvSpPr>
          <p:cNvPr id="881" name="Google Shape;881;p95"/>
          <p:cNvSpPr/>
          <p:nvPr/>
        </p:nvSpPr>
        <p:spPr>
          <a:xfrm>
            <a:off x="2074700" y="938375"/>
            <a:ext cx="557400" cy="553800"/>
          </a:xfrm>
          <a:prstGeom prst="ellipse">
            <a:avLst/>
          </a:prstGeom>
          <a:solidFill>
            <a:srgbClr val="D6006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defRPr sz="3000">
                <a:solidFill>
                  <a:schemeClr val="lt1"/>
                </a:solidFill>
                <a:latin typeface="Delicious Handrawn"/>
                <a:ea typeface="Delicious Handrawn"/>
                <a:cs typeface="Delicious Handrawn"/>
                <a:sym typeface="Delicious Handrawn"/>
              </a:defRPr>
            </a:pPr>
            <a:r>
              <a:t>1</a:t>
            </a:r>
            <a:endParaRPr b="0" i="0" sz="3000" u="none" cap="none" strike="noStrike">
              <a:solidFill>
                <a:schemeClr val="lt1"/>
              </a:solidFill>
              <a:latin typeface="Delicious Handrawn"/>
              <a:ea typeface="Delicious Handrawn"/>
              <a:cs typeface="Delicious Handrawn"/>
              <a:sym typeface="Delicious Handrawn"/>
            </a:endParaRPr>
          </a:p>
        </p:txBody>
      </p:sp>
      <p:sp>
        <p:nvSpPr>
          <p:cNvPr id="882" name="Google Shape;882;p95"/>
          <p:cNvSpPr/>
          <p:nvPr/>
        </p:nvSpPr>
        <p:spPr>
          <a:xfrm>
            <a:off x="4485250" y="938375"/>
            <a:ext cx="557400" cy="553800"/>
          </a:xfrm>
          <a:prstGeom prst="ellipse">
            <a:avLst/>
          </a:prstGeom>
          <a:solidFill>
            <a:srgbClr val="FF5E0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defRPr sz="3000">
                <a:solidFill>
                  <a:schemeClr val="lt1"/>
                </a:solidFill>
                <a:latin typeface="Delicious Handrawn"/>
                <a:ea typeface="Delicious Handrawn"/>
                <a:cs typeface="Delicious Handrawn"/>
                <a:sym typeface="Delicious Handrawn"/>
              </a:defRPr>
            </a:pPr>
            <a:r>
              <a:t>2</a:t>
            </a:r>
            <a:endParaRPr b="0" i="0" sz="3000" u="none" cap="none" strike="noStrike">
              <a:solidFill>
                <a:schemeClr val="lt1"/>
              </a:solidFill>
              <a:latin typeface="Delicious Handrawn"/>
              <a:ea typeface="Delicious Handrawn"/>
              <a:cs typeface="Delicious Handrawn"/>
              <a:sym typeface="Delicious Handrawn"/>
            </a:endParaRPr>
          </a:p>
        </p:txBody>
      </p:sp>
      <p:sp>
        <p:nvSpPr>
          <p:cNvPr id="883" name="Google Shape;883;p95"/>
          <p:cNvSpPr/>
          <p:nvPr/>
        </p:nvSpPr>
        <p:spPr>
          <a:xfrm>
            <a:off x="6757425" y="938375"/>
            <a:ext cx="557400" cy="553800"/>
          </a:xfrm>
          <a:prstGeom prst="ellipse">
            <a:avLst/>
          </a:prstGeom>
          <a:solidFill>
            <a:srgbClr val="00969B"/>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defRPr sz="3000">
                <a:solidFill>
                  <a:schemeClr val="lt1"/>
                </a:solidFill>
                <a:latin typeface="Delicious Handrawn"/>
                <a:ea typeface="Delicious Handrawn"/>
                <a:cs typeface="Delicious Handrawn"/>
                <a:sym typeface="Delicious Handrawn"/>
              </a:defRPr>
            </a:pPr>
            <a:r>
              <a:t>3</a:t>
            </a:r>
            <a:endParaRPr b="0" i="0" sz="3000" u="none" cap="none" strike="noStrike">
              <a:solidFill>
                <a:schemeClr val="lt1"/>
              </a:solidFill>
              <a:latin typeface="Delicious Handrawn"/>
              <a:ea typeface="Delicious Handrawn"/>
              <a:cs typeface="Delicious Handrawn"/>
              <a:sym typeface="Delicious Handrawn"/>
            </a:endParaRPr>
          </a:p>
        </p:txBody>
      </p:sp>
      <p:pic>
        <p:nvPicPr>
          <p:cNvPr id="884" name="Google Shape;884;p95"/>
          <p:cNvPicPr preferRelativeResize="0"/>
          <p:nvPr/>
        </p:nvPicPr>
        <p:blipFill rotWithShape="1">
          <a:blip r:embed="rId7">
            <a:alphaModFix/>
          </a:blip>
          <a:srcRect b="0" l="0" r="0" t="0"/>
          <a:stretch/>
        </p:blipFill>
        <p:spPr>
          <a:xfrm>
            <a:off x="2567900" y="2074119"/>
            <a:ext cx="431350" cy="609231"/>
          </a:xfrm>
          <a:prstGeom prst="rect">
            <a:avLst/>
          </a:prstGeom>
          <a:noFill/>
          <a:ln>
            <a:noFill/>
          </a:ln>
        </p:spPr>
      </p:pic>
      <p:pic>
        <p:nvPicPr>
          <p:cNvPr id="885" name="Google Shape;885;p95"/>
          <p:cNvPicPr preferRelativeResize="0"/>
          <p:nvPr/>
        </p:nvPicPr>
        <p:blipFill rotWithShape="1">
          <a:blip r:embed="rId7">
            <a:alphaModFix/>
          </a:blip>
          <a:srcRect b="0" l="0" r="0" t="0"/>
          <a:stretch/>
        </p:blipFill>
        <p:spPr>
          <a:xfrm>
            <a:off x="4896625" y="2182519"/>
            <a:ext cx="431350" cy="609231"/>
          </a:xfrm>
          <a:prstGeom prst="rect">
            <a:avLst/>
          </a:prstGeom>
          <a:noFill/>
          <a:ln>
            <a:noFill/>
          </a:ln>
        </p:spPr>
      </p:pic>
      <p:pic>
        <p:nvPicPr>
          <p:cNvPr id="886" name="Google Shape;886;p95"/>
          <p:cNvPicPr preferRelativeResize="0"/>
          <p:nvPr/>
        </p:nvPicPr>
        <p:blipFill rotWithShape="1">
          <a:blip r:embed="rId7">
            <a:alphaModFix/>
          </a:blip>
          <a:srcRect b="0" l="0" r="0" t="0"/>
          <a:stretch/>
        </p:blipFill>
        <p:spPr>
          <a:xfrm>
            <a:off x="7790125" y="1568369"/>
            <a:ext cx="431350" cy="609231"/>
          </a:xfrm>
          <a:prstGeom prst="rect">
            <a:avLst/>
          </a:prstGeom>
          <a:noFill/>
          <a:ln>
            <a:noFill/>
          </a:ln>
        </p:spPr>
      </p:pic>
      <p:sp>
        <p:nvSpPr>
          <p:cNvPr id="887" name="Google Shape;887;p95"/>
          <p:cNvSpPr/>
          <p:nvPr/>
        </p:nvSpPr>
        <p:spPr>
          <a:xfrm>
            <a:off x="2001575" y="1843550"/>
            <a:ext cx="73200" cy="1230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000000"/>
              </a:solidFill>
              <a:latin typeface="Arial"/>
              <a:ea typeface="Arial"/>
              <a:cs typeface="Arial"/>
              <a:sym typeface="Arial"/>
            </a:endParaRPr>
          </a:p>
        </p:txBody>
      </p:sp>
      <p:sp>
        <p:nvSpPr>
          <p:cNvPr id="888" name="Google Shape;888;p95"/>
          <p:cNvSpPr txBox="1"/>
          <p:nvPr/>
        </p:nvSpPr>
        <p:spPr>
          <a:xfrm>
            <a:off x="1910225" y="1723138"/>
            <a:ext cx="255900" cy="299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50"/>
              <a:buFont typeface="Arial"/>
              <a:buNone/>
              <a:defRPr sz="1150">
                <a:solidFill>
                  <a:srgbClr val="000000"/>
                </a:solidFill>
                <a:latin typeface="Arial"/>
                <a:ea typeface="Arial"/>
                <a:cs typeface="Arial"/>
                <a:sym typeface="Arial"/>
              </a:defRPr>
            </a:pPr>
            <a:r>
              <a:t>6</a:t>
            </a:r>
            <a:endParaRPr b="0" i="0" sz="1150" u="none" cap="none" strike="noStrike">
              <a:solidFill>
                <a:srgbClr val="000000"/>
              </a:solidFill>
              <a:latin typeface="Arial"/>
              <a:ea typeface="Arial"/>
              <a:cs typeface="Arial"/>
              <a:sym typeface="Arial"/>
            </a:endParaRPr>
          </a:p>
        </p:txBody>
      </p:sp>
      <p:sp>
        <p:nvSpPr>
          <p:cNvPr id="889" name="Google Shape;889;p95"/>
          <p:cNvSpPr/>
          <p:nvPr/>
        </p:nvSpPr>
        <p:spPr>
          <a:xfrm>
            <a:off x="4389400" y="1839150"/>
            <a:ext cx="73200" cy="123000"/>
          </a:xfrm>
          <a:prstGeom prst="rect">
            <a:avLst/>
          </a:prstGeom>
          <a:solidFill>
            <a:srgbClr val="EEEEEC"/>
          </a:solidFill>
          <a:ln cap="flat" cmpd="sng" w="9525">
            <a:solidFill>
              <a:srgbClr val="F5F5F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000000"/>
              </a:solidFill>
              <a:latin typeface="Arial"/>
              <a:ea typeface="Arial"/>
              <a:cs typeface="Arial"/>
              <a:sym typeface="Arial"/>
            </a:endParaRPr>
          </a:p>
        </p:txBody>
      </p:sp>
      <p:sp>
        <p:nvSpPr>
          <p:cNvPr id="890" name="Google Shape;890;p95"/>
          <p:cNvSpPr txBox="1"/>
          <p:nvPr/>
        </p:nvSpPr>
        <p:spPr>
          <a:xfrm>
            <a:off x="4298050" y="1723138"/>
            <a:ext cx="255900" cy="299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50"/>
              <a:buFont typeface="Arial"/>
              <a:buNone/>
              <a:defRPr sz="1150">
                <a:solidFill>
                  <a:srgbClr val="000000"/>
                </a:solidFill>
                <a:latin typeface="Arial"/>
                <a:ea typeface="Arial"/>
                <a:cs typeface="Arial"/>
                <a:sym typeface="Arial"/>
              </a:defRPr>
            </a:pPr>
            <a:r>
              <a:t>6</a:t>
            </a:r>
            <a:endParaRPr b="0" i="0" sz="1150" u="none" cap="none" strike="noStrike">
              <a:solidFill>
                <a:srgbClr val="000000"/>
              </a:solidFill>
              <a:latin typeface="Arial"/>
              <a:ea typeface="Arial"/>
              <a:cs typeface="Arial"/>
              <a:sym typeface="Arial"/>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4" name="Shape 894"/>
        <p:cNvGrpSpPr/>
        <p:nvPr/>
      </p:nvGrpSpPr>
      <p:grpSpPr>
        <a:xfrm>
          <a:off x="0" y="0"/>
          <a:ext cx="0" cy="0"/>
          <a:chOff x="0" y="0"/>
          <a:chExt cx="0" cy="0"/>
        </a:xfrm>
      </p:grpSpPr>
      <p:sp>
        <p:nvSpPr>
          <p:cNvPr id="895" name="Google Shape;895;p96"/>
          <p:cNvSpPr txBox="1"/>
          <p:nvPr>
            <p:ph idx="1" type="body"/>
          </p:nvPr>
        </p:nvSpPr>
        <p:spPr>
          <a:xfrm>
            <a:off x="3161276" y="1290304"/>
            <a:ext cx="5045100" cy="2562900"/>
          </a:xfrm>
          <a:prstGeom prst="rect">
            <a:avLst/>
          </a:prstGeom>
          <a:noFill/>
          <a:ln>
            <a:noFill/>
          </a:ln>
        </p:spPr>
        <p:txBody>
          <a:bodyPr anchorCtr="0" anchor="t" bIns="34275" lIns="68575" spcFirstLastPara="1" rIns="68575" wrap="square" tIns="34275">
            <a:spAutoFit/>
          </a:bodyPr>
          <a:lstStyle/>
          <a:p>
            <a:pPr indent="0" lvl="0" marL="0" rtl="0" algn="l">
              <a:lnSpc>
                <a:spcPct val="90000"/>
              </a:lnSpc>
              <a:spcBef>
                <a:spcPts val="0"/>
              </a:spcBef>
              <a:spcAft>
                <a:spcPts val="0"/>
              </a:spcAft>
              <a:buClr>
                <a:schemeClr val="lt1"/>
              </a:buClr>
              <a:buSzPts val="4500"/>
              <a:buFont typeface="Delicious Handrawn"/>
              <a:buNone/>
            </a:pPr>
            <a:r>
              <a:t>Después de guardar el número, abre WhatsApp y busca "Crianza con Conciencia+"</a:t>
            </a: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9" name="Shape 899"/>
        <p:cNvGrpSpPr/>
        <p:nvPr/>
      </p:nvGrpSpPr>
      <p:grpSpPr>
        <a:xfrm>
          <a:off x="0" y="0"/>
          <a:ext cx="0" cy="0"/>
          <a:chOff x="0" y="0"/>
          <a:chExt cx="0" cy="0"/>
        </a:xfrm>
      </p:grpSpPr>
      <p:pic>
        <p:nvPicPr>
          <p:cNvPr id="900" name="Google Shape;900;p97"/>
          <p:cNvPicPr preferRelativeResize="0"/>
          <p:nvPr/>
        </p:nvPicPr>
        <p:blipFill rotWithShape="1">
          <a:blip r:embed="rId3">
            <a:alphaModFix/>
          </a:blip>
          <a:srcRect b="0" l="0" r="0" t="0"/>
          <a:stretch/>
        </p:blipFill>
        <p:spPr>
          <a:xfrm>
            <a:off x="0" y="-37762"/>
            <a:ext cx="9143999" cy="5219026"/>
          </a:xfrm>
          <a:prstGeom prst="rect">
            <a:avLst/>
          </a:prstGeom>
          <a:noFill/>
          <a:ln>
            <a:noFill/>
          </a:ln>
        </p:spPr>
      </p:pic>
      <p:sp>
        <p:nvSpPr>
          <p:cNvPr id="901" name="Google Shape;901;p97"/>
          <p:cNvSpPr txBox="1"/>
          <p:nvPr/>
        </p:nvSpPr>
        <p:spPr>
          <a:xfrm>
            <a:off x="1315625" y="98075"/>
            <a:ext cx="3272100" cy="840300"/>
          </a:xfrm>
          <a:prstGeom prst="rect">
            <a:avLst/>
          </a:prstGeom>
          <a:noFill/>
          <a:ln>
            <a:noFill/>
          </a:ln>
        </p:spPr>
        <p:txBody>
          <a:bodyPr anchorCtr="0" anchor="t" bIns="45700" lIns="91425" spcFirstLastPara="1" rIns="91425" wrap="square" tIns="45700">
            <a:spAutoFit/>
          </a:bodyPr>
          <a:lstStyle/>
          <a:p>
            <a:pPr indent="0" lvl="0" marL="0" marR="0" rtl="0" algn="l">
              <a:lnSpc>
                <a:spcPct val="90000"/>
              </a:lnSpc>
              <a:spcBef>
                <a:spcPts val="0"/>
              </a:spcBef>
              <a:spcAft>
                <a:spcPts val="0"/>
              </a:spcAft>
              <a:buClr>
                <a:srgbClr val="000000"/>
              </a:buClr>
              <a:buSzPts val="5400"/>
              <a:buFont typeface="Arial"/>
              <a:buNone/>
              <a:defRPr sz="5400">
                <a:solidFill>
                  <a:srgbClr val="FEFFFF"/>
                </a:solidFill>
                <a:latin typeface="Delicious Handrawn"/>
                <a:ea typeface="Delicious Handrawn"/>
                <a:cs typeface="Delicious Handrawn"/>
                <a:sym typeface="Delicious Handrawn"/>
              </a:defRPr>
            </a:pPr>
            <a:r>
              <a:t>Pasos:</a:t>
            </a:r>
            <a:endParaRPr b="0" i="0" sz="5400" u="none" cap="none" strike="noStrike">
              <a:solidFill>
                <a:srgbClr val="FEFFFF"/>
              </a:solidFill>
              <a:latin typeface="Delicious Handrawn"/>
              <a:ea typeface="Delicious Handrawn"/>
              <a:cs typeface="Delicious Handrawn"/>
              <a:sym typeface="Delicious Handrawn"/>
            </a:endParaRPr>
          </a:p>
        </p:txBody>
      </p:sp>
      <p:pic>
        <p:nvPicPr>
          <p:cNvPr id="902" name="Google Shape;902;p97"/>
          <p:cNvPicPr preferRelativeResize="0"/>
          <p:nvPr/>
        </p:nvPicPr>
        <p:blipFill rotWithShape="1">
          <a:blip r:embed="rId4">
            <a:alphaModFix/>
          </a:blip>
          <a:srcRect b="0" l="0" r="0" t="0"/>
          <a:stretch/>
        </p:blipFill>
        <p:spPr>
          <a:xfrm>
            <a:off x="7683300" y="1642900"/>
            <a:ext cx="201275" cy="284275"/>
          </a:xfrm>
          <a:prstGeom prst="rect">
            <a:avLst/>
          </a:prstGeom>
          <a:noFill/>
          <a:ln>
            <a:noFill/>
          </a:ln>
        </p:spPr>
      </p:pic>
      <p:pic>
        <p:nvPicPr>
          <p:cNvPr id="903" name="Google Shape;903;p97"/>
          <p:cNvPicPr preferRelativeResize="0"/>
          <p:nvPr/>
        </p:nvPicPr>
        <p:blipFill rotWithShape="1">
          <a:blip r:embed="rId4">
            <a:alphaModFix/>
          </a:blip>
          <a:srcRect b="0" l="0" r="0" t="0"/>
          <a:stretch/>
        </p:blipFill>
        <p:spPr>
          <a:xfrm>
            <a:off x="2632100" y="2055300"/>
            <a:ext cx="201275" cy="284275"/>
          </a:xfrm>
          <a:prstGeom prst="rect">
            <a:avLst/>
          </a:prstGeom>
          <a:noFill/>
          <a:ln>
            <a:noFill/>
          </a:ln>
        </p:spPr>
      </p:pic>
      <p:pic>
        <p:nvPicPr>
          <p:cNvPr id="904" name="Google Shape;904;p97"/>
          <p:cNvPicPr preferRelativeResize="0"/>
          <p:nvPr/>
        </p:nvPicPr>
        <p:blipFill rotWithShape="1">
          <a:blip r:embed="rId5">
            <a:alphaModFix/>
          </a:blip>
          <a:srcRect b="7037" l="28782" r="49104" t="7029"/>
          <a:stretch/>
        </p:blipFill>
        <p:spPr>
          <a:xfrm>
            <a:off x="3966200" y="1322625"/>
            <a:ext cx="1649589" cy="3606074"/>
          </a:xfrm>
          <a:prstGeom prst="rect">
            <a:avLst/>
          </a:prstGeom>
          <a:noFill/>
          <a:ln>
            <a:noFill/>
          </a:ln>
        </p:spPr>
      </p:pic>
      <p:sp>
        <p:nvSpPr>
          <p:cNvPr id="905" name="Google Shape;905;p97"/>
          <p:cNvSpPr/>
          <p:nvPr/>
        </p:nvSpPr>
        <p:spPr>
          <a:xfrm>
            <a:off x="4485250" y="938375"/>
            <a:ext cx="557400" cy="553800"/>
          </a:xfrm>
          <a:prstGeom prst="ellipse">
            <a:avLst/>
          </a:prstGeom>
          <a:solidFill>
            <a:srgbClr val="FF5E0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defRPr sz="3000">
                <a:solidFill>
                  <a:schemeClr val="lt1"/>
                </a:solidFill>
                <a:latin typeface="Delicious Handrawn"/>
                <a:ea typeface="Delicious Handrawn"/>
                <a:cs typeface="Delicious Handrawn"/>
                <a:sym typeface="Delicious Handrawn"/>
              </a:defRPr>
            </a:pPr>
            <a:r>
              <a:t>2</a:t>
            </a:r>
            <a:endParaRPr b="0" i="0" sz="3000" u="none" cap="none" strike="noStrike">
              <a:solidFill>
                <a:schemeClr val="lt1"/>
              </a:solidFill>
              <a:latin typeface="Delicious Handrawn"/>
              <a:ea typeface="Delicious Handrawn"/>
              <a:cs typeface="Delicious Handrawn"/>
              <a:sym typeface="Delicious Handrawn"/>
            </a:endParaRPr>
          </a:p>
        </p:txBody>
      </p:sp>
      <p:sp>
        <p:nvSpPr>
          <p:cNvPr id="906" name="Google Shape;906;p97"/>
          <p:cNvSpPr/>
          <p:nvPr/>
        </p:nvSpPr>
        <p:spPr>
          <a:xfrm>
            <a:off x="4069575" y="1927175"/>
            <a:ext cx="1074000" cy="2658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000000"/>
              </a:solidFill>
              <a:latin typeface="Arial"/>
              <a:ea typeface="Arial"/>
              <a:cs typeface="Arial"/>
              <a:sym typeface="Arial"/>
            </a:endParaRPr>
          </a:p>
        </p:txBody>
      </p:sp>
      <p:pic>
        <p:nvPicPr>
          <p:cNvPr id="907" name="Google Shape;907;p97"/>
          <p:cNvPicPr preferRelativeResize="0"/>
          <p:nvPr/>
        </p:nvPicPr>
        <p:blipFill rotWithShape="1">
          <a:blip r:embed="rId6">
            <a:alphaModFix/>
          </a:blip>
          <a:srcRect b="0" l="0" r="0" t="0"/>
          <a:stretch/>
        </p:blipFill>
        <p:spPr>
          <a:xfrm>
            <a:off x="6153750" y="1339913"/>
            <a:ext cx="1649599" cy="3571512"/>
          </a:xfrm>
          <a:prstGeom prst="rect">
            <a:avLst/>
          </a:prstGeom>
          <a:noFill/>
          <a:ln>
            <a:noFill/>
          </a:ln>
        </p:spPr>
      </p:pic>
      <p:sp>
        <p:nvSpPr>
          <p:cNvPr id="908" name="Google Shape;908;p97"/>
          <p:cNvSpPr/>
          <p:nvPr/>
        </p:nvSpPr>
        <p:spPr>
          <a:xfrm>
            <a:off x="6757425" y="938375"/>
            <a:ext cx="557400" cy="553800"/>
          </a:xfrm>
          <a:prstGeom prst="ellipse">
            <a:avLst/>
          </a:prstGeom>
          <a:solidFill>
            <a:srgbClr val="00969B"/>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defRPr sz="3000">
                <a:solidFill>
                  <a:schemeClr val="lt1"/>
                </a:solidFill>
                <a:latin typeface="Delicious Handrawn"/>
                <a:ea typeface="Delicious Handrawn"/>
                <a:cs typeface="Delicious Handrawn"/>
                <a:sym typeface="Delicious Handrawn"/>
              </a:defRPr>
            </a:pPr>
            <a:r>
              <a:t>3</a:t>
            </a:r>
            <a:endParaRPr b="0" i="0" sz="3000" u="none" cap="none" strike="noStrike">
              <a:solidFill>
                <a:schemeClr val="lt1"/>
              </a:solidFill>
              <a:latin typeface="Delicious Handrawn"/>
              <a:ea typeface="Delicious Handrawn"/>
              <a:cs typeface="Delicious Handrawn"/>
              <a:sym typeface="Delicious Handrawn"/>
            </a:endParaRPr>
          </a:p>
        </p:txBody>
      </p:sp>
      <p:sp>
        <p:nvSpPr>
          <p:cNvPr id="909" name="Google Shape;909;p97"/>
          <p:cNvSpPr txBox="1"/>
          <p:nvPr/>
        </p:nvSpPr>
        <p:spPr>
          <a:xfrm>
            <a:off x="7884575" y="1547075"/>
            <a:ext cx="972300" cy="1425900"/>
          </a:xfrm>
          <a:prstGeom prst="rect">
            <a:avLst/>
          </a:prstGeom>
          <a:solidFill>
            <a:schemeClr val="lt1"/>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defRPr sz="1400">
                <a:solidFill>
                  <a:srgbClr val="0C4061"/>
                </a:solidFill>
                <a:latin typeface="Delicious Handrawn"/>
                <a:ea typeface="Delicious Handrawn"/>
                <a:cs typeface="Delicious Handrawn"/>
                <a:sym typeface="Delicious Handrawn"/>
              </a:defRPr>
            </a:pPr>
            <a:r>
              <a:t>Busca el contacto que guardaste y cuando aparezca, presiónalo</a:t>
            </a:r>
            <a:endParaRPr b="0" i="0" sz="1400" u="none" cap="none" strike="noStrike">
              <a:solidFill>
                <a:srgbClr val="0C4061"/>
              </a:solidFill>
              <a:latin typeface="Delicious Handrawn"/>
              <a:ea typeface="Delicious Handrawn"/>
              <a:cs typeface="Delicious Handrawn"/>
              <a:sym typeface="Delicious Handrawn"/>
            </a:endParaRPr>
          </a:p>
        </p:txBody>
      </p:sp>
      <p:pic>
        <p:nvPicPr>
          <p:cNvPr id="910" name="Google Shape;910;p97"/>
          <p:cNvPicPr preferRelativeResize="0"/>
          <p:nvPr/>
        </p:nvPicPr>
        <p:blipFill rotWithShape="1">
          <a:blip r:embed="rId7">
            <a:alphaModFix/>
          </a:blip>
          <a:srcRect b="0" l="0" r="0" t="0"/>
          <a:stretch/>
        </p:blipFill>
        <p:spPr>
          <a:xfrm rot="4141818">
            <a:off x="7161665" y="1523742"/>
            <a:ext cx="737994" cy="737994"/>
          </a:xfrm>
          <a:prstGeom prst="rect">
            <a:avLst/>
          </a:prstGeom>
          <a:noFill/>
          <a:ln>
            <a:noFill/>
          </a:ln>
        </p:spPr>
      </p:pic>
      <p:pic>
        <p:nvPicPr>
          <p:cNvPr id="911" name="Google Shape;911;p97"/>
          <p:cNvPicPr preferRelativeResize="0"/>
          <p:nvPr/>
        </p:nvPicPr>
        <p:blipFill rotWithShape="1">
          <a:blip r:embed="rId8">
            <a:alphaModFix/>
          </a:blip>
          <a:srcRect b="0" l="0" r="0" t="0"/>
          <a:stretch/>
        </p:blipFill>
        <p:spPr>
          <a:xfrm>
            <a:off x="1528599" y="1339900"/>
            <a:ext cx="1649599" cy="3571536"/>
          </a:xfrm>
          <a:prstGeom prst="rect">
            <a:avLst/>
          </a:prstGeom>
          <a:noFill/>
          <a:ln>
            <a:noFill/>
          </a:ln>
        </p:spPr>
      </p:pic>
      <p:sp>
        <p:nvSpPr>
          <p:cNvPr id="912" name="Google Shape;912;p97"/>
          <p:cNvSpPr/>
          <p:nvPr/>
        </p:nvSpPr>
        <p:spPr>
          <a:xfrm>
            <a:off x="2074700" y="938375"/>
            <a:ext cx="557400" cy="553800"/>
          </a:xfrm>
          <a:prstGeom prst="ellipse">
            <a:avLst/>
          </a:prstGeom>
          <a:solidFill>
            <a:srgbClr val="D6006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defRPr sz="3000">
                <a:solidFill>
                  <a:schemeClr val="lt1"/>
                </a:solidFill>
                <a:latin typeface="Delicious Handrawn"/>
                <a:ea typeface="Delicious Handrawn"/>
                <a:cs typeface="Delicious Handrawn"/>
                <a:sym typeface="Delicious Handrawn"/>
              </a:defRPr>
            </a:pPr>
            <a:r>
              <a:t>1</a:t>
            </a:r>
            <a:endParaRPr b="0" i="0" sz="3000" u="none" cap="none" strike="noStrike">
              <a:solidFill>
                <a:schemeClr val="lt1"/>
              </a:solidFill>
              <a:latin typeface="Delicious Handrawn"/>
              <a:ea typeface="Delicious Handrawn"/>
              <a:cs typeface="Delicious Handrawn"/>
              <a:sym typeface="Delicious Handrawn"/>
            </a:endParaRPr>
          </a:p>
        </p:txBody>
      </p:sp>
      <p:pic>
        <p:nvPicPr>
          <p:cNvPr id="913" name="Google Shape;913;p97"/>
          <p:cNvPicPr preferRelativeResize="0"/>
          <p:nvPr/>
        </p:nvPicPr>
        <p:blipFill rotWithShape="1">
          <a:blip r:embed="rId4">
            <a:alphaModFix/>
          </a:blip>
          <a:srcRect b="0" l="0" r="0" t="0"/>
          <a:stretch/>
        </p:blipFill>
        <p:spPr>
          <a:xfrm>
            <a:off x="2200750" y="3793619"/>
            <a:ext cx="431350" cy="609231"/>
          </a:xfrm>
          <a:prstGeom prst="rect">
            <a:avLst/>
          </a:prstGeom>
          <a:noFill/>
          <a:ln>
            <a:noFill/>
          </a:ln>
        </p:spPr>
      </p:pic>
      <p:pic>
        <p:nvPicPr>
          <p:cNvPr id="914" name="Google Shape;914;p97"/>
          <p:cNvPicPr preferRelativeResize="0"/>
          <p:nvPr/>
        </p:nvPicPr>
        <p:blipFill rotWithShape="1">
          <a:blip r:embed="rId4">
            <a:alphaModFix/>
          </a:blip>
          <a:srcRect b="0" l="0" r="0" t="0"/>
          <a:stretch/>
        </p:blipFill>
        <p:spPr>
          <a:xfrm>
            <a:off x="5391913" y="1547069"/>
            <a:ext cx="431350" cy="609231"/>
          </a:xfrm>
          <a:prstGeom prst="rect">
            <a:avLst/>
          </a:prstGeom>
          <a:noFill/>
          <a:ln>
            <a:noFill/>
          </a:ln>
        </p:spPr>
      </p:pic>
      <p:pic>
        <p:nvPicPr>
          <p:cNvPr id="915" name="Google Shape;915;p97"/>
          <p:cNvPicPr preferRelativeResize="0"/>
          <p:nvPr/>
        </p:nvPicPr>
        <p:blipFill rotWithShape="1">
          <a:blip r:embed="rId4">
            <a:alphaModFix/>
          </a:blip>
          <a:srcRect b="0" l="0" r="0" t="0"/>
          <a:stretch/>
        </p:blipFill>
        <p:spPr>
          <a:xfrm>
            <a:off x="7251950" y="2156294"/>
            <a:ext cx="431350" cy="609231"/>
          </a:xfrm>
          <a:prstGeom prst="rect">
            <a:avLst/>
          </a:prstGeom>
          <a:noFill/>
          <a:ln>
            <a:noFill/>
          </a:ln>
        </p:spPr>
      </p:pic>
      <p:sp>
        <p:nvSpPr>
          <p:cNvPr id="916" name="Google Shape;916;p97"/>
          <p:cNvSpPr/>
          <p:nvPr/>
        </p:nvSpPr>
        <p:spPr>
          <a:xfrm>
            <a:off x="6153750" y="2826100"/>
            <a:ext cx="1526100" cy="2487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000000"/>
              </a:solidFill>
              <a:latin typeface="Arial"/>
              <a:ea typeface="Arial"/>
              <a:cs typeface="Arial"/>
              <a:sym typeface="Arial"/>
            </a:endParaRPr>
          </a:p>
        </p:txBody>
      </p:sp>
      <p:sp>
        <p:nvSpPr>
          <p:cNvPr id="917" name="Google Shape;917;p97"/>
          <p:cNvSpPr/>
          <p:nvPr/>
        </p:nvSpPr>
        <p:spPr>
          <a:xfrm>
            <a:off x="6215500" y="3227200"/>
            <a:ext cx="1526100" cy="2844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1" name="Shape 921"/>
        <p:cNvGrpSpPr/>
        <p:nvPr/>
      </p:nvGrpSpPr>
      <p:grpSpPr>
        <a:xfrm>
          <a:off x="0" y="0"/>
          <a:ext cx="0" cy="0"/>
          <a:chOff x="0" y="0"/>
          <a:chExt cx="0" cy="0"/>
        </a:xfrm>
      </p:grpSpPr>
      <p:pic>
        <p:nvPicPr>
          <p:cNvPr id="922" name="Google Shape;922;p98"/>
          <p:cNvPicPr preferRelativeResize="0"/>
          <p:nvPr/>
        </p:nvPicPr>
        <p:blipFill rotWithShape="1">
          <a:blip r:embed="rId3">
            <a:alphaModFix/>
          </a:blip>
          <a:srcRect b="0" l="0" r="0" t="0"/>
          <a:stretch/>
        </p:blipFill>
        <p:spPr>
          <a:xfrm>
            <a:off x="0" y="-37762"/>
            <a:ext cx="9143999" cy="5219026"/>
          </a:xfrm>
          <a:prstGeom prst="rect">
            <a:avLst/>
          </a:prstGeom>
          <a:noFill/>
          <a:ln>
            <a:noFill/>
          </a:ln>
        </p:spPr>
      </p:pic>
      <p:sp>
        <p:nvSpPr>
          <p:cNvPr id="923" name="Google Shape;923;p98"/>
          <p:cNvSpPr txBox="1"/>
          <p:nvPr/>
        </p:nvSpPr>
        <p:spPr>
          <a:xfrm>
            <a:off x="1315625" y="98075"/>
            <a:ext cx="3272100" cy="840300"/>
          </a:xfrm>
          <a:prstGeom prst="rect">
            <a:avLst/>
          </a:prstGeom>
          <a:noFill/>
          <a:ln>
            <a:noFill/>
          </a:ln>
        </p:spPr>
        <p:txBody>
          <a:bodyPr anchorCtr="0" anchor="t" bIns="45700" lIns="91425" spcFirstLastPara="1" rIns="91425" wrap="square" tIns="45700">
            <a:spAutoFit/>
          </a:bodyPr>
          <a:lstStyle/>
          <a:p>
            <a:pPr indent="0" lvl="0" marL="0" marR="0" rtl="0" algn="l">
              <a:lnSpc>
                <a:spcPct val="90000"/>
              </a:lnSpc>
              <a:spcBef>
                <a:spcPts val="0"/>
              </a:spcBef>
              <a:spcAft>
                <a:spcPts val="0"/>
              </a:spcAft>
              <a:buClr>
                <a:srgbClr val="000000"/>
              </a:buClr>
              <a:buSzPts val="5400"/>
              <a:buFont typeface="Arial"/>
              <a:buNone/>
              <a:defRPr sz="5400">
                <a:solidFill>
                  <a:srgbClr val="FEFFFF"/>
                </a:solidFill>
                <a:latin typeface="Delicious Handrawn"/>
                <a:ea typeface="Delicious Handrawn"/>
                <a:cs typeface="Delicious Handrawn"/>
                <a:sym typeface="Delicious Handrawn"/>
              </a:defRPr>
            </a:pPr>
            <a:r>
              <a:t>Pasos:</a:t>
            </a:r>
            <a:endParaRPr b="0" i="0" sz="5400" u="none" cap="none" strike="noStrike">
              <a:solidFill>
                <a:srgbClr val="FEFFFF"/>
              </a:solidFill>
              <a:latin typeface="Delicious Handrawn"/>
              <a:ea typeface="Delicious Handrawn"/>
              <a:cs typeface="Delicious Handrawn"/>
              <a:sym typeface="Delicious Handrawn"/>
            </a:endParaRPr>
          </a:p>
        </p:txBody>
      </p:sp>
      <p:pic>
        <p:nvPicPr>
          <p:cNvPr id="924" name="Google Shape;924;p98"/>
          <p:cNvPicPr preferRelativeResize="0"/>
          <p:nvPr/>
        </p:nvPicPr>
        <p:blipFill rotWithShape="1">
          <a:blip r:embed="rId4">
            <a:alphaModFix/>
          </a:blip>
          <a:srcRect b="0" l="0" r="0" t="0"/>
          <a:stretch/>
        </p:blipFill>
        <p:spPr>
          <a:xfrm>
            <a:off x="2632100" y="2055300"/>
            <a:ext cx="201275" cy="284275"/>
          </a:xfrm>
          <a:prstGeom prst="rect">
            <a:avLst/>
          </a:prstGeom>
          <a:noFill/>
          <a:ln>
            <a:noFill/>
          </a:ln>
        </p:spPr>
      </p:pic>
      <p:pic>
        <p:nvPicPr>
          <p:cNvPr id="925" name="Google Shape;925;p98"/>
          <p:cNvPicPr preferRelativeResize="0"/>
          <p:nvPr/>
        </p:nvPicPr>
        <p:blipFill rotWithShape="1">
          <a:blip r:embed="rId5">
            <a:alphaModFix/>
          </a:blip>
          <a:srcRect b="0" l="0" r="0" t="0"/>
          <a:stretch/>
        </p:blipFill>
        <p:spPr>
          <a:xfrm>
            <a:off x="1528599" y="1339900"/>
            <a:ext cx="1649599" cy="3571536"/>
          </a:xfrm>
          <a:prstGeom prst="rect">
            <a:avLst/>
          </a:prstGeom>
          <a:noFill/>
          <a:ln>
            <a:noFill/>
          </a:ln>
        </p:spPr>
      </p:pic>
      <p:pic>
        <p:nvPicPr>
          <p:cNvPr id="926" name="Google Shape;926;p98"/>
          <p:cNvPicPr preferRelativeResize="0"/>
          <p:nvPr/>
        </p:nvPicPr>
        <p:blipFill rotWithShape="1">
          <a:blip r:embed="rId4">
            <a:alphaModFix/>
          </a:blip>
          <a:srcRect b="0" l="0" r="0" t="0"/>
          <a:stretch/>
        </p:blipFill>
        <p:spPr>
          <a:xfrm>
            <a:off x="2200750" y="3793619"/>
            <a:ext cx="431350" cy="609231"/>
          </a:xfrm>
          <a:prstGeom prst="rect">
            <a:avLst/>
          </a:prstGeom>
          <a:noFill/>
          <a:ln>
            <a:noFill/>
          </a:ln>
        </p:spPr>
      </p:pic>
      <p:pic>
        <p:nvPicPr>
          <p:cNvPr id="927" name="Google Shape;927;p98"/>
          <p:cNvPicPr preferRelativeResize="0"/>
          <p:nvPr/>
        </p:nvPicPr>
        <p:blipFill rotWithShape="1">
          <a:blip r:embed="rId6">
            <a:alphaModFix/>
          </a:blip>
          <a:srcRect b="0" l="0" r="0" t="0"/>
          <a:stretch/>
        </p:blipFill>
        <p:spPr>
          <a:xfrm>
            <a:off x="1528599" y="1339890"/>
            <a:ext cx="1649599" cy="3571536"/>
          </a:xfrm>
          <a:prstGeom prst="rect">
            <a:avLst/>
          </a:prstGeom>
          <a:noFill/>
          <a:ln>
            <a:noFill/>
          </a:ln>
        </p:spPr>
      </p:pic>
      <p:sp>
        <p:nvSpPr>
          <p:cNvPr id="928" name="Google Shape;928;p98"/>
          <p:cNvSpPr/>
          <p:nvPr/>
        </p:nvSpPr>
        <p:spPr>
          <a:xfrm>
            <a:off x="2074700" y="938375"/>
            <a:ext cx="557400" cy="553800"/>
          </a:xfrm>
          <a:prstGeom prst="ellipse">
            <a:avLst/>
          </a:prstGeom>
          <a:solidFill>
            <a:srgbClr val="D6006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defRPr sz="3000">
                <a:solidFill>
                  <a:schemeClr val="lt1"/>
                </a:solidFill>
                <a:latin typeface="Delicious Handrawn"/>
                <a:ea typeface="Delicious Handrawn"/>
                <a:cs typeface="Delicious Handrawn"/>
                <a:sym typeface="Delicious Handrawn"/>
              </a:defRPr>
            </a:pPr>
            <a:r>
              <a:t>4</a:t>
            </a:r>
            <a:endParaRPr b="0" i="0" sz="3000" u="none" cap="none" strike="noStrike">
              <a:solidFill>
                <a:schemeClr val="lt1"/>
              </a:solidFill>
              <a:latin typeface="Delicious Handrawn"/>
              <a:ea typeface="Delicious Handrawn"/>
              <a:cs typeface="Delicious Handrawn"/>
              <a:sym typeface="Delicious Handrawn"/>
            </a:endParaRPr>
          </a:p>
        </p:txBody>
      </p:sp>
      <p:pic>
        <p:nvPicPr>
          <p:cNvPr id="929" name="Google Shape;929;p98"/>
          <p:cNvPicPr preferRelativeResize="0"/>
          <p:nvPr/>
        </p:nvPicPr>
        <p:blipFill rotWithShape="1">
          <a:blip r:embed="rId4">
            <a:alphaModFix/>
          </a:blip>
          <a:srcRect b="0" l="0" r="0" t="0"/>
          <a:stretch/>
        </p:blipFill>
        <p:spPr>
          <a:xfrm>
            <a:off x="2074688" y="3355769"/>
            <a:ext cx="431350" cy="609231"/>
          </a:xfrm>
          <a:prstGeom prst="rect">
            <a:avLst/>
          </a:prstGeom>
          <a:noFill/>
          <a:ln>
            <a:noFill/>
          </a:ln>
        </p:spPr>
      </p:pic>
      <p:pic>
        <p:nvPicPr>
          <p:cNvPr id="930" name="Google Shape;930;p98"/>
          <p:cNvPicPr preferRelativeResize="0"/>
          <p:nvPr/>
        </p:nvPicPr>
        <p:blipFill rotWithShape="1">
          <a:blip r:embed="rId7">
            <a:alphaModFix/>
          </a:blip>
          <a:srcRect b="31299" l="0" r="0" t="0"/>
          <a:stretch/>
        </p:blipFill>
        <p:spPr>
          <a:xfrm>
            <a:off x="3970600" y="1339900"/>
            <a:ext cx="1649599" cy="2453724"/>
          </a:xfrm>
          <a:prstGeom prst="rect">
            <a:avLst/>
          </a:prstGeom>
          <a:noFill/>
          <a:ln>
            <a:noFill/>
          </a:ln>
        </p:spPr>
      </p:pic>
      <p:sp>
        <p:nvSpPr>
          <p:cNvPr id="931" name="Google Shape;931;p98"/>
          <p:cNvSpPr/>
          <p:nvPr/>
        </p:nvSpPr>
        <p:spPr>
          <a:xfrm>
            <a:off x="4485250" y="938375"/>
            <a:ext cx="557400" cy="553800"/>
          </a:xfrm>
          <a:prstGeom prst="ellipse">
            <a:avLst/>
          </a:prstGeom>
          <a:solidFill>
            <a:srgbClr val="FF5E0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defRPr sz="3000">
                <a:solidFill>
                  <a:schemeClr val="lt1"/>
                </a:solidFill>
                <a:latin typeface="Delicious Handrawn"/>
                <a:ea typeface="Delicious Handrawn"/>
                <a:cs typeface="Delicious Handrawn"/>
                <a:sym typeface="Delicious Handrawn"/>
              </a:defRPr>
            </a:pPr>
            <a:r>
              <a:t>5</a:t>
            </a:r>
            <a:endParaRPr b="0" i="0" sz="3000" u="none" cap="none" strike="noStrike">
              <a:solidFill>
                <a:schemeClr val="lt1"/>
              </a:solidFill>
              <a:latin typeface="Delicious Handrawn"/>
              <a:ea typeface="Delicious Handrawn"/>
              <a:cs typeface="Delicious Handrawn"/>
              <a:sym typeface="Delicious Handrawn"/>
            </a:endParaRPr>
          </a:p>
        </p:txBody>
      </p:sp>
      <p:sp>
        <p:nvSpPr>
          <p:cNvPr id="932" name="Google Shape;932;p98"/>
          <p:cNvSpPr/>
          <p:nvPr/>
        </p:nvSpPr>
        <p:spPr>
          <a:xfrm>
            <a:off x="4907450" y="1766950"/>
            <a:ext cx="338100" cy="82800"/>
          </a:xfrm>
          <a:prstGeom prst="rect">
            <a:avLst/>
          </a:prstGeom>
          <a:solidFill>
            <a:srgbClr val="E1FFD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450"/>
              <a:buFont typeface="Arial"/>
              <a:buNone/>
              <a:defRPr sz="450">
                <a:solidFill>
                  <a:srgbClr val="000000"/>
                </a:solidFill>
                <a:latin typeface="Arial"/>
                <a:ea typeface="Arial"/>
                <a:cs typeface="Arial"/>
                <a:sym typeface="Arial"/>
              </a:defRPr>
            </a:pPr>
            <a:r>
              <a:t>Comienza</a:t>
            </a:r>
            <a:endParaRPr b="0" i="0" sz="450" u="none" cap="none" strike="noStrike">
              <a:solidFill>
                <a:srgbClr val="000000"/>
              </a:solidFill>
              <a:latin typeface="Arial"/>
              <a:ea typeface="Arial"/>
              <a:cs typeface="Arial"/>
              <a:sym typeface="Arial"/>
            </a:endParaRPr>
          </a:p>
        </p:txBody>
      </p:sp>
      <p:sp>
        <p:nvSpPr>
          <p:cNvPr id="933" name="Google Shape;933;p98"/>
          <p:cNvSpPr/>
          <p:nvPr/>
        </p:nvSpPr>
        <p:spPr>
          <a:xfrm>
            <a:off x="4052125" y="1927175"/>
            <a:ext cx="600000" cy="1281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450"/>
              <a:buFont typeface="Arial"/>
              <a:buNone/>
              <a:defRPr sz="450">
                <a:solidFill>
                  <a:srgbClr val="000000"/>
                </a:solidFill>
                <a:latin typeface="Arial"/>
                <a:ea typeface="Arial"/>
                <a:cs typeface="Arial"/>
                <a:sym typeface="Arial"/>
              </a:defRPr>
            </a:pPr>
            <a:r>
              <a:t>Tu número de identificación es</a:t>
            </a:r>
            <a:endParaRPr b="0" i="0" sz="450" u="none" cap="none" strike="noStrike">
              <a:solidFill>
                <a:srgbClr val="000000"/>
              </a:solidFill>
              <a:latin typeface="Arial"/>
              <a:ea typeface="Arial"/>
              <a:cs typeface="Arial"/>
              <a:sym typeface="Arial"/>
            </a:endParaRPr>
          </a:p>
        </p:txBody>
      </p:sp>
      <p:sp>
        <p:nvSpPr>
          <p:cNvPr id="934" name="Google Shape;934;p98"/>
          <p:cNvSpPr txBox="1"/>
          <p:nvPr/>
        </p:nvSpPr>
        <p:spPr>
          <a:xfrm>
            <a:off x="5405550" y="1892788"/>
            <a:ext cx="2257500" cy="609300"/>
          </a:xfrm>
          <a:prstGeom prst="rect">
            <a:avLst/>
          </a:prstGeom>
          <a:solidFill>
            <a:schemeClr val="lt1"/>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defRPr>
                <a:solidFill>
                  <a:srgbClr val="0C4061"/>
                </a:solidFill>
                <a:latin typeface="Delicious Handrawn"/>
                <a:ea typeface="Delicious Handrawn"/>
                <a:cs typeface="Delicious Handrawn"/>
                <a:sym typeface="Delicious Handrawn"/>
              </a:defRPr>
            </a:pPr>
            <a:r>
              <a:t>El número de identificación (NID) que padres, madres y cuidadores compartirán contigo</a:t>
            </a:r>
            <a:endParaRPr b="0" i="0" u="none" cap="none" strike="noStrike">
              <a:solidFill>
                <a:srgbClr val="0C4061"/>
              </a:solidFill>
              <a:latin typeface="Delicious Handrawn"/>
              <a:ea typeface="Delicious Handrawn"/>
              <a:cs typeface="Delicious Handrawn"/>
              <a:sym typeface="Delicious Handrawn"/>
            </a:endParaRPr>
          </a:p>
        </p:txBody>
      </p:sp>
      <p:pic>
        <p:nvPicPr>
          <p:cNvPr id="935" name="Google Shape;935;p98"/>
          <p:cNvPicPr preferRelativeResize="0"/>
          <p:nvPr/>
        </p:nvPicPr>
        <p:blipFill rotWithShape="1">
          <a:blip r:embed="rId8">
            <a:alphaModFix/>
          </a:blip>
          <a:srcRect b="0" l="0" r="0" t="0"/>
          <a:stretch/>
        </p:blipFill>
        <p:spPr>
          <a:xfrm rot="3338200">
            <a:off x="5112508" y="1812035"/>
            <a:ext cx="358380" cy="358380"/>
          </a:xfrm>
          <a:prstGeom prst="rect">
            <a:avLst/>
          </a:prstGeom>
          <a:noFill/>
          <a:ln>
            <a:noFill/>
          </a:ln>
        </p:spPr>
      </p:pic>
      <p:sp>
        <p:nvSpPr>
          <p:cNvPr id="936" name="Google Shape;936;p98"/>
          <p:cNvSpPr txBox="1"/>
          <p:nvPr/>
        </p:nvSpPr>
        <p:spPr>
          <a:xfrm>
            <a:off x="6066000" y="3426075"/>
            <a:ext cx="1474500" cy="498000"/>
          </a:xfrm>
          <a:prstGeom prst="rect">
            <a:avLst/>
          </a:prstGeom>
          <a:solidFill>
            <a:schemeClr val="lt1"/>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defRPr sz="1600">
                <a:solidFill>
                  <a:srgbClr val="0C4061"/>
                </a:solidFill>
                <a:latin typeface="Delicious Handrawn"/>
                <a:ea typeface="Delicious Handrawn"/>
                <a:cs typeface="Delicious Handrawn"/>
                <a:sym typeface="Delicious Handrawn"/>
              </a:defRPr>
            </a:pPr>
            <a:r>
              <a:t>Mensajes de bienvenida</a:t>
            </a:r>
            <a:endParaRPr b="0" i="0" sz="1600" u="none" cap="none" strike="noStrike">
              <a:solidFill>
                <a:srgbClr val="0C4061"/>
              </a:solidFill>
              <a:latin typeface="Delicious Handrawn"/>
              <a:ea typeface="Delicious Handrawn"/>
              <a:cs typeface="Delicious Handrawn"/>
              <a:sym typeface="Delicious Handrawn"/>
            </a:endParaRPr>
          </a:p>
        </p:txBody>
      </p:sp>
      <p:pic>
        <p:nvPicPr>
          <p:cNvPr id="937" name="Google Shape;937;p98"/>
          <p:cNvPicPr preferRelativeResize="0"/>
          <p:nvPr/>
        </p:nvPicPr>
        <p:blipFill rotWithShape="1">
          <a:blip r:embed="rId8">
            <a:alphaModFix/>
          </a:blip>
          <a:srcRect b="0" l="0" r="0" t="0"/>
          <a:stretch/>
        </p:blipFill>
        <p:spPr>
          <a:xfrm rot="3338203">
            <a:off x="5254505" y="3246862"/>
            <a:ext cx="679107" cy="679107"/>
          </a:xfrm>
          <a:prstGeom prst="rect">
            <a:avLst/>
          </a:prstGeom>
          <a:noFill/>
          <a:ln>
            <a:noFill/>
          </a:ln>
        </p:spPr>
      </p:pic>
      <p:pic>
        <p:nvPicPr>
          <p:cNvPr id="938" name="Google Shape;938;p98"/>
          <p:cNvPicPr preferRelativeResize="0"/>
          <p:nvPr/>
        </p:nvPicPr>
        <p:blipFill rotWithShape="1">
          <a:blip r:embed="rId8">
            <a:alphaModFix/>
          </a:blip>
          <a:srcRect b="0" l="0" r="0" t="0"/>
          <a:stretch/>
        </p:blipFill>
        <p:spPr>
          <a:xfrm rot="3338199">
            <a:off x="7429682" y="4219234"/>
            <a:ext cx="483357" cy="483357"/>
          </a:xfrm>
          <a:prstGeom prst="rect">
            <a:avLst/>
          </a:prstGeom>
          <a:noFill/>
          <a:ln>
            <a:noFill/>
          </a:ln>
        </p:spPr>
      </p:pic>
      <p:sp>
        <p:nvSpPr>
          <p:cNvPr id="939" name="Google Shape;939;p98"/>
          <p:cNvSpPr/>
          <p:nvPr/>
        </p:nvSpPr>
        <p:spPr>
          <a:xfrm>
            <a:off x="1742550" y="3405950"/>
            <a:ext cx="236100" cy="828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defRPr sz="300"/>
            </a:pPr>
            <a:r>
              <a:t>ENTRENAR</a:t>
            </a:r>
            <a:endParaRPr sz="300"/>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3" name="Shape 943"/>
        <p:cNvGrpSpPr/>
        <p:nvPr/>
      </p:nvGrpSpPr>
      <p:grpSpPr>
        <a:xfrm>
          <a:off x="0" y="0"/>
          <a:ext cx="0" cy="0"/>
          <a:chOff x="0" y="0"/>
          <a:chExt cx="0" cy="0"/>
        </a:xfrm>
      </p:grpSpPr>
      <p:sp>
        <p:nvSpPr>
          <p:cNvPr id="944" name="Google Shape;944;p99"/>
          <p:cNvSpPr txBox="1"/>
          <p:nvPr/>
        </p:nvSpPr>
        <p:spPr>
          <a:xfrm>
            <a:off x="337425" y="731350"/>
            <a:ext cx="8502600" cy="2816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1600">
                <a:solidFill>
                  <a:srgbClr val="00969B"/>
                </a:solidFill>
              </a:defRPr>
            </a:pPr>
            <a:r>
              <a:rPr>
                <a:latin typeface="Arial"/>
                <a:ea typeface="Arial"/>
                <a:cs typeface="Arial"/>
                <a:sym typeface="Arial"/>
              </a:rPr>
              <a:t>Empecemos con </a:t>
            </a:r>
            <a:r>
              <a:t> el chatbot de Crianza con Conciencia+</a:t>
            </a:r>
            <a:endParaRPr b="0" i="0" sz="1600" u="none" cap="none" strike="noStrike">
              <a:solidFill>
                <a:srgbClr val="00969B"/>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endParaRPr b="0" i="0" sz="300" u="none" cap="none" strike="noStrike">
              <a:solidFill>
                <a:srgbClr val="00969B"/>
              </a:solidFill>
              <a:latin typeface="Arial"/>
              <a:ea typeface="Arial"/>
              <a:cs typeface="Arial"/>
              <a:sym typeface="Arial"/>
            </a:endParaRPr>
          </a:p>
          <a:p>
            <a:pPr indent="0" lvl="0" marL="0" marR="0" rtl="0" algn="l">
              <a:lnSpc>
                <a:spcPct val="100000"/>
              </a:lnSpc>
              <a:spcBef>
                <a:spcPts val="1000"/>
              </a:spcBef>
              <a:spcAft>
                <a:spcPts val="0"/>
              </a:spcAft>
              <a:buClr>
                <a:srgbClr val="000000"/>
              </a:buClr>
              <a:buSzPts val="1300"/>
              <a:buFont typeface="Arial"/>
              <a:buNone/>
              <a:defRPr sz="1300">
                <a:solidFill>
                  <a:srgbClr val="123D5D"/>
                </a:solidFill>
              </a:defRPr>
            </a:pPr>
            <a:r>
              <a:t>Prepárate</a:t>
            </a:r>
            <a:r>
              <a:rPr>
                <a:latin typeface="Arial"/>
                <a:ea typeface="Arial"/>
                <a:cs typeface="Arial"/>
                <a:sym typeface="Arial"/>
              </a:rPr>
              <a:t> para proporcionar los siguientes datos a medida que el chat automatizado los vaya solicitando:</a:t>
            </a:r>
            <a:endParaRPr b="0" i="0" sz="1300" u="none" cap="none" strike="noStrike">
              <a:solidFill>
                <a:srgbClr val="123D5D"/>
              </a:solidFill>
              <a:latin typeface="Arial"/>
              <a:ea typeface="Arial"/>
              <a:cs typeface="Arial"/>
              <a:sym typeface="Arial"/>
            </a:endParaRPr>
          </a:p>
          <a:p>
            <a:pPr indent="-349250" lvl="0" marL="457200" marR="0" rtl="0" algn="l">
              <a:lnSpc>
                <a:spcPct val="100000"/>
              </a:lnSpc>
              <a:spcBef>
                <a:spcPts val="1000"/>
              </a:spcBef>
              <a:spcAft>
                <a:spcPts val="0"/>
              </a:spcAft>
              <a:buClr>
                <a:srgbClr val="00969B"/>
              </a:buClr>
              <a:buSzPts val="1900"/>
              <a:buFont typeface="Delicious Handrawn"/>
              <a:buAutoNum type="arabicPeriod"/>
              <a:defRPr sz="1300">
                <a:solidFill>
                  <a:srgbClr val="123D5D"/>
                </a:solidFill>
              </a:defRPr>
            </a:pPr>
            <a:r>
              <a:t>Escribe tu nombre</a:t>
            </a:r>
            <a:endParaRPr b="0" i="0" sz="1300" u="none" cap="none" strike="noStrike">
              <a:solidFill>
                <a:srgbClr val="123D5D"/>
              </a:solidFill>
              <a:latin typeface="Arial"/>
              <a:ea typeface="Arial"/>
              <a:cs typeface="Arial"/>
              <a:sym typeface="Arial"/>
            </a:endParaRPr>
          </a:p>
          <a:p>
            <a:pPr indent="-349250" lvl="0" marL="457200" marR="0" rtl="0" algn="l">
              <a:lnSpc>
                <a:spcPct val="100000"/>
              </a:lnSpc>
              <a:spcBef>
                <a:spcPts val="1000"/>
              </a:spcBef>
              <a:spcAft>
                <a:spcPts val="0"/>
              </a:spcAft>
              <a:buClr>
                <a:srgbClr val="00969B"/>
              </a:buClr>
              <a:buSzPts val="1900"/>
              <a:buFont typeface="Delicious Handrawn"/>
              <a:buAutoNum type="arabicPeriod"/>
              <a:defRPr sz="1300">
                <a:solidFill>
                  <a:srgbClr val="123D5D"/>
                </a:solidFill>
                <a:latin typeface="Arial"/>
                <a:ea typeface="Arial"/>
                <a:cs typeface="Arial"/>
                <a:sym typeface="Arial"/>
              </a:defRPr>
            </a:pPr>
            <a:r>
              <a:t>Escribe tu apellido</a:t>
            </a:r>
            <a:endParaRPr b="0" i="0" sz="1300" u="none" cap="none" strike="noStrike">
              <a:solidFill>
                <a:srgbClr val="123D5D"/>
              </a:solidFill>
              <a:latin typeface="Arial"/>
              <a:ea typeface="Arial"/>
              <a:cs typeface="Arial"/>
              <a:sym typeface="Arial"/>
            </a:endParaRPr>
          </a:p>
          <a:p>
            <a:pPr indent="-349250" lvl="0" marL="457200" marR="0" rtl="0" algn="l">
              <a:lnSpc>
                <a:spcPct val="100000"/>
              </a:lnSpc>
              <a:spcBef>
                <a:spcPts val="1000"/>
              </a:spcBef>
              <a:spcAft>
                <a:spcPts val="0"/>
              </a:spcAft>
              <a:buClr>
                <a:srgbClr val="00969B"/>
              </a:buClr>
              <a:buSzPts val="1900"/>
              <a:buFont typeface="Delicious Handrawn"/>
              <a:buAutoNum type="arabicPeriod"/>
              <a:defRPr sz="1300">
                <a:solidFill>
                  <a:srgbClr val="123D5D"/>
                </a:solidFill>
              </a:defRPr>
            </a:pPr>
            <a:r>
              <a:t>Elige tu género</a:t>
            </a:r>
            <a:endParaRPr b="0" i="0" sz="1300" u="none" cap="none" strike="noStrike">
              <a:solidFill>
                <a:srgbClr val="123D5D"/>
              </a:solidFill>
              <a:latin typeface="Arial"/>
              <a:ea typeface="Arial"/>
              <a:cs typeface="Arial"/>
              <a:sym typeface="Arial"/>
            </a:endParaRPr>
          </a:p>
          <a:p>
            <a:pPr indent="-349250" lvl="0" marL="457200" marR="0" rtl="0" algn="l">
              <a:lnSpc>
                <a:spcPct val="100000"/>
              </a:lnSpc>
              <a:spcBef>
                <a:spcPts val="1000"/>
              </a:spcBef>
              <a:spcAft>
                <a:spcPts val="0"/>
              </a:spcAft>
              <a:buClr>
                <a:srgbClr val="00969B"/>
              </a:buClr>
              <a:buSzPts val="1900"/>
              <a:buFont typeface="Delicious Handrawn"/>
              <a:buAutoNum type="arabicPeriod"/>
              <a:defRPr sz="1300">
                <a:solidFill>
                  <a:srgbClr val="123D5D"/>
                </a:solidFill>
              </a:defRPr>
            </a:pPr>
            <a:r>
              <a:t>Elige el estado en el que resides</a:t>
            </a:r>
            <a:endParaRPr b="0" i="0" sz="1300" u="none" cap="none" strike="noStrike">
              <a:solidFill>
                <a:srgbClr val="123D5D"/>
              </a:solidFill>
              <a:latin typeface="Arial"/>
              <a:ea typeface="Arial"/>
              <a:cs typeface="Arial"/>
              <a:sym typeface="Arial"/>
            </a:endParaRPr>
          </a:p>
          <a:p>
            <a:pPr indent="-349250" lvl="0" marL="457200" marR="0" rtl="0" algn="l">
              <a:lnSpc>
                <a:spcPct val="100000"/>
              </a:lnSpc>
              <a:spcBef>
                <a:spcPts val="1000"/>
              </a:spcBef>
              <a:spcAft>
                <a:spcPts val="0"/>
              </a:spcAft>
              <a:buClr>
                <a:srgbClr val="00969B"/>
              </a:buClr>
              <a:buSzPts val="1900"/>
              <a:buFont typeface="Delicious Handrawn"/>
              <a:buAutoNum type="arabicPeriod"/>
              <a:defRPr sz="1300">
                <a:solidFill>
                  <a:srgbClr val="123D5D"/>
                </a:solidFill>
                <a:latin typeface="Arial"/>
                <a:ea typeface="Arial"/>
                <a:cs typeface="Arial"/>
                <a:sym typeface="Arial"/>
              </a:defRPr>
            </a:pPr>
            <a:r>
              <a:t>Elige tu estado civil</a:t>
            </a:r>
            <a:endParaRPr b="0" i="0" sz="1300" u="none" cap="none" strike="noStrike">
              <a:solidFill>
                <a:srgbClr val="123D5D"/>
              </a:solidFill>
              <a:latin typeface="Arial"/>
              <a:ea typeface="Arial"/>
              <a:cs typeface="Arial"/>
              <a:sym typeface="Arial"/>
            </a:endParaRPr>
          </a:p>
        </p:txBody>
      </p:sp>
      <p:sp>
        <p:nvSpPr>
          <p:cNvPr id="945" name="Google Shape;945;p99"/>
          <p:cNvSpPr/>
          <p:nvPr/>
        </p:nvSpPr>
        <p:spPr>
          <a:xfrm rot="-5400000">
            <a:off x="4254600" y="-4053375"/>
            <a:ext cx="480900" cy="89901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946" name="Google Shape;946;p99"/>
          <p:cNvSpPr txBox="1"/>
          <p:nvPr/>
        </p:nvSpPr>
        <p:spPr>
          <a:xfrm>
            <a:off x="286222" y="197506"/>
            <a:ext cx="8857800" cy="446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defRPr b="1" sz="2300">
                <a:solidFill>
                  <a:schemeClr val="lt1"/>
                </a:solidFill>
              </a:defRPr>
            </a:pPr>
            <a:r>
              <a:rPr>
                <a:latin typeface="Arial"/>
                <a:ea typeface="Arial"/>
                <a:cs typeface="Arial"/>
                <a:sym typeface="Arial"/>
              </a:rPr>
              <a:t>Primeros pasos en </a:t>
            </a:r>
            <a:r>
              <a:t>Crianza con Conciencia+ Chatbot</a:t>
            </a:r>
            <a:endParaRPr b="0" i="0" sz="1300" u="none" cap="none" strike="noStrike">
              <a:solidFill>
                <a:srgbClr val="000000"/>
              </a:solidFill>
              <a:latin typeface="Arial"/>
              <a:ea typeface="Arial"/>
              <a:cs typeface="Arial"/>
              <a:sym typeface="Arial"/>
            </a:endParaRPr>
          </a:p>
        </p:txBody>
      </p:sp>
      <p:pic>
        <p:nvPicPr>
          <p:cNvPr id="947" name="Google Shape;947;p99"/>
          <p:cNvPicPr preferRelativeResize="0"/>
          <p:nvPr/>
        </p:nvPicPr>
        <p:blipFill rotWithShape="1">
          <a:blip r:embed="rId3">
            <a:alphaModFix/>
          </a:blip>
          <a:srcRect b="5420" l="0" r="44134" t="5429"/>
          <a:stretch/>
        </p:blipFill>
        <p:spPr>
          <a:xfrm>
            <a:off x="5742476" y="1665399"/>
            <a:ext cx="2645400" cy="2645400"/>
          </a:xfrm>
          <a:prstGeom prst="ellipse">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1" name="Shape 951"/>
        <p:cNvGrpSpPr/>
        <p:nvPr/>
      </p:nvGrpSpPr>
      <p:grpSpPr>
        <a:xfrm>
          <a:off x="0" y="0"/>
          <a:ext cx="0" cy="0"/>
          <a:chOff x="0" y="0"/>
          <a:chExt cx="0" cy="0"/>
        </a:xfrm>
      </p:grpSpPr>
      <p:sp>
        <p:nvSpPr>
          <p:cNvPr id="952" name="Google Shape;952;p100"/>
          <p:cNvSpPr txBox="1"/>
          <p:nvPr/>
        </p:nvSpPr>
        <p:spPr>
          <a:xfrm>
            <a:off x="337425" y="731350"/>
            <a:ext cx="8502600" cy="1975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1600">
                <a:solidFill>
                  <a:srgbClr val="00969B"/>
                </a:solidFill>
              </a:defRPr>
            </a:pPr>
            <a:r>
              <a:rPr>
                <a:latin typeface="Arial"/>
                <a:ea typeface="Arial"/>
                <a:cs typeface="Arial"/>
                <a:sym typeface="Arial"/>
              </a:rPr>
              <a:t>Empecemos con </a:t>
            </a:r>
            <a:r>
              <a:t> el chatbot de Crianza con Conciencia+</a:t>
            </a:r>
            <a:endParaRPr b="0" i="0" sz="1600" u="none" cap="none" strike="noStrike">
              <a:solidFill>
                <a:srgbClr val="00969B"/>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endParaRPr b="0" i="0" sz="300" u="none" cap="none" strike="noStrike">
              <a:solidFill>
                <a:srgbClr val="00969B"/>
              </a:solidFill>
              <a:latin typeface="Arial"/>
              <a:ea typeface="Arial"/>
              <a:cs typeface="Arial"/>
              <a:sym typeface="Arial"/>
            </a:endParaRPr>
          </a:p>
          <a:p>
            <a:pPr indent="0" lvl="0" marL="0" marR="0" rtl="0" algn="l">
              <a:lnSpc>
                <a:spcPct val="100000"/>
              </a:lnSpc>
              <a:spcBef>
                <a:spcPts val="1000"/>
              </a:spcBef>
              <a:spcAft>
                <a:spcPts val="0"/>
              </a:spcAft>
              <a:buClr>
                <a:srgbClr val="000000"/>
              </a:buClr>
              <a:buSzPts val="1300"/>
              <a:buFont typeface="Arial"/>
              <a:buNone/>
              <a:defRPr sz="1300">
                <a:solidFill>
                  <a:srgbClr val="123D5D"/>
                </a:solidFill>
              </a:defRPr>
            </a:pPr>
            <a:r>
              <a:t>Prepárate</a:t>
            </a:r>
            <a:r>
              <a:rPr>
                <a:latin typeface="Arial"/>
                <a:ea typeface="Arial"/>
                <a:cs typeface="Arial"/>
                <a:sym typeface="Arial"/>
              </a:rPr>
              <a:t> para proporcionar los siguientes datos a medida que el chat automatizado los vaya solicitando:</a:t>
            </a:r>
            <a:endParaRPr b="0" i="0" sz="1300" u="none" cap="none" strike="noStrike">
              <a:solidFill>
                <a:srgbClr val="123D5D"/>
              </a:solidFill>
              <a:latin typeface="Arial"/>
              <a:ea typeface="Arial"/>
              <a:cs typeface="Arial"/>
              <a:sym typeface="Arial"/>
            </a:endParaRPr>
          </a:p>
          <a:p>
            <a:pPr indent="-349250" lvl="0" marL="457200" marR="0" rtl="0" algn="l">
              <a:lnSpc>
                <a:spcPct val="100000"/>
              </a:lnSpc>
              <a:spcBef>
                <a:spcPts val="1000"/>
              </a:spcBef>
              <a:spcAft>
                <a:spcPts val="0"/>
              </a:spcAft>
              <a:buClr>
                <a:srgbClr val="00969B"/>
              </a:buClr>
              <a:buSzPts val="1900"/>
              <a:buFont typeface="Delicious Handrawn"/>
              <a:buAutoNum type="arabicPeriod" startAt="6"/>
              <a:defRPr sz="1300">
                <a:solidFill>
                  <a:srgbClr val="123D5D"/>
                </a:solidFill>
              </a:defRPr>
            </a:pPr>
            <a:r>
              <a:rPr>
                <a:latin typeface="Arial"/>
                <a:ea typeface="Arial"/>
                <a:cs typeface="Arial"/>
                <a:sym typeface="Arial"/>
              </a:rPr>
              <a:t>Escribe el </a:t>
            </a:r>
            <a:r>
              <a:rPr b="1"/>
              <a:t>NOMBRE O APODO </a:t>
            </a:r>
            <a:r>
              <a:rPr>
                <a:latin typeface="Arial"/>
                <a:ea typeface="Arial"/>
                <a:cs typeface="Arial"/>
                <a:sym typeface="Arial"/>
              </a:rPr>
              <a:t>de tu niña, niño o </a:t>
            </a:r>
            <a:r>
              <a:t>adolescente</a:t>
            </a:r>
            <a:endParaRPr b="0" i="0" sz="1300" u="none" cap="none" strike="noStrike">
              <a:solidFill>
                <a:srgbClr val="123D5D"/>
              </a:solidFill>
              <a:latin typeface="Arial"/>
              <a:ea typeface="Arial"/>
              <a:cs typeface="Arial"/>
              <a:sym typeface="Arial"/>
            </a:endParaRPr>
          </a:p>
          <a:p>
            <a:pPr indent="-349250" lvl="0" marL="457200" marR="0" rtl="0" algn="l">
              <a:lnSpc>
                <a:spcPct val="100000"/>
              </a:lnSpc>
              <a:spcBef>
                <a:spcPts val="1000"/>
              </a:spcBef>
              <a:spcAft>
                <a:spcPts val="0"/>
              </a:spcAft>
              <a:buClr>
                <a:srgbClr val="00969B"/>
              </a:buClr>
              <a:buSzPts val="1900"/>
              <a:buFont typeface="Delicious Handrawn"/>
              <a:buAutoNum type="arabicPeriod" startAt="6"/>
              <a:defRPr sz="1300">
                <a:solidFill>
                  <a:srgbClr val="123D5D"/>
                </a:solidFill>
              </a:defRPr>
            </a:pPr>
            <a:r>
              <a:rPr>
                <a:latin typeface="Arial"/>
                <a:ea typeface="Arial"/>
                <a:cs typeface="Arial"/>
                <a:sym typeface="Arial"/>
              </a:rPr>
              <a:t>Elige el sexo de tu niña, niño o </a:t>
            </a:r>
            <a:r>
              <a:t>adolescente</a:t>
            </a:r>
            <a:endParaRPr b="0" i="0" sz="1300" u="none" cap="none" strike="noStrike">
              <a:solidFill>
                <a:srgbClr val="123D5D"/>
              </a:solidFill>
              <a:latin typeface="Arial"/>
              <a:ea typeface="Arial"/>
              <a:cs typeface="Arial"/>
              <a:sym typeface="Arial"/>
            </a:endParaRPr>
          </a:p>
          <a:p>
            <a:pPr indent="-349250" lvl="0" marL="457200" marR="0" rtl="0" algn="l">
              <a:lnSpc>
                <a:spcPct val="100000"/>
              </a:lnSpc>
              <a:spcBef>
                <a:spcPts val="1000"/>
              </a:spcBef>
              <a:spcAft>
                <a:spcPts val="0"/>
              </a:spcAft>
              <a:buClr>
                <a:srgbClr val="00969B"/>
              </a:buClr>
              <a:buSzPts val="1900"/>
              <a:buFont typeface="Delicious Handrawn"/>
              <a:buAutoNum type="arabicPeriod" startAt="6"/>
              <a:defRPr sz="1300">
                <a:solidFill>
                  <a:srgbClr val="123D5D"/>
                </a:solidFill>
              </a:defRPr>
            </a:pPr>
            <a:r>
              <a:rPr>
                <a:latin typeface="Arial"/>
                <a:ea typeface="Arial"/>
                <a:cs typeface="Arial"/>
                <a:sym typeface="Arial"/>
              </a:rPr>
              <a:t>Indica la fecha de nacimiento de tu niña, niño o </a:t>
            </a:r>
            <a:r>
              <a:t>adolescente</a:t>
            </a:r>
            <a:r>
              <a:rPr>
                <a:latin typeface="Arial"/>
                <a:ea typeface="Arial"/>
                <a:cs typeface="Arial"/>
                <a:sym typeface="Arial"/>
              </a:rPr>
              <a:t> (dd/mm/aaaa)</a:t>
            </a:r>
            <a:endParaRPr b="0" i="0" sz="1300" u="none" cap="none" strike="noStrike">
              <a:solidFill>
                <a:srgbClr val="123D5D"/>
              </a:solidFill>
              <a:latin typeface="Arial"/>
              <a:ea typeface="Arial"/>
              <a:cs typeface="Arial"/>
              <a:sym typeface="Arial"/>
            </a:endParaRPr>
          </a:p>
        </p:txBody>
      </p:sp>
      <p:sp>
        <p:nvSpPr>
          <p:cNvPr id="953" name="Google Shape;953;p100"/>
          <p:cNvSpPr/>
          <p:nvPr/>
        </p:nvSpPr>
        <p:spPr>
          <a:xfrm rot="-5400000">
            <a:off x="4254600" y="-4053375"/>
            <a:ext cx="480900" cy="89901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954" name="Google Shape;954;p100"/>
          <p:cNvSpPr txBox="1"/>
          <p:nvPr/>
        </p:nvSpPr>
        <p:spPr>
          <a:xfrm>
            <a:off x="286222" y="197506"/>
            <a:ext cx="8857800" cy="446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defRPr b="1" sz="2300">
                <a:solidFill>
                  <a:schemeClr val="lt1"/>
                </a:solidFill>
              </a:defRPr>
            </a:pPr>
            <a:r>
              <a:rPr>
                <a:latin typeface="Arial"/>
                <a:ea typeface="Arial"/>
                <a:cs typeface="Arial"/>
                <a:sym typeface="Arial"/>
              </a:rPr>
              <a:t>Primeros pasos en </a:t>
            </a:r>
            <a:r>
              <a:t>Crianza con Conciencia+ Chatbot</a:t>
            </a:r>
            <a:endParaRPr b="0" i="0" sz="1300" u="none" cap="none" strike="noStrike">
              <a:solidFill>
                <a:srgbClr val="000000"/>
              </a:solidFill>
              <a:latin typeface="Arial"/>
              <a:ea typeface="Arial"/>
              <a:cs typeface="Arial"/>
              <a:sym typeface="Arial"/>
            </a:endParaRPr>
          </a:p>
        </p:txBody>
      </p:sp>
      <p:sp>
        <p:nvSpPr>
          <p:cNvPr id="955" name="Google Shape;955;p100"/>
          <p:cNvSpPr/>
          <p:nvPr/>
        </p:nvSpPr>
        <p:spPr>
          <a:xfrm>
            <a:off x="424675" y="2937475"/>
            <a:ext cx="7904100" cy="1038000"/>
          </a:xfrm>
          <a:prstGeom prst="roundRect">
            <a:avLst>
              <a:gd fmla="val 16667" name="adj"/>
            </a:avLst>
          </a:prstGeom>
          <a:solidFill>
            <a:srgbClr val="D60066"/>
          </a:solidFill>
          <a:ln>
            <a:noFill/>
          </a:ln>
        </p:spPr>
        <p:txBody>
          <a:bodyPr anchorCtr="0" anchor="ctr" bIns="91425" lIns="91425" spcFirstLastPara="1" rIns="91425" wrap="square" tIns="91425">
            <a:noAutofit/>
          </a:bodyPr>
          <a:lstStyle/>
          <a:p>
            <a:pPr indent="0" lvl="0" marL="0" rtl="0" algn="ctr">
              <a:spcBef>
                <a:spcPts val="0"/>
              </a:spcBef>
              <a:spcAft>
                <a:spcPts val="0"/>
              </a:spcAft>
              <a:buNone/>
              <a:defRPr i="1">
                <a:solidFill>
                  <a:schemeClr val="lt1"/>
                </a:solidFill>
              </a:defRPr>
            </a:pPr>
            <a:r>
              <a:t>Pero, ¿cuál niña, niño o adolescente debo de escoger? ¡Tengo más de uno!</a:t>
            </a:r>
            <a:endParaRPr i="1">
              <a:solidFill>
                <a:schemeClr val="lt1"/>
              </a:solidFill>
            </a:endParaRPr>
          </a:p>
        </p:txBody>
      </p:sp>
      <p:pic>
        <p:nvPicPr>
          <p:cNvPr id="956" name="Google Shape;956;p100"/>
          <p:cNvPicPr preferRelativeResize="0"/>
          <p:nvPr/>
        </p:nvPicPr>
        <p:blipFill rotWithShape="1">
          <a:blip r:embed="rId3">
            <a:alphaModFix/>
          </a:blip>
          <a:srcRect b="27677" l="0" r="44320" t="0"/>
          <a:stretch/>
        </p:blipFill>
        <p:spPr>
          <a:xfrm>
            <a:off x="125650" y="3350350"/>
            <a:ext cx="1186500" cy="1155600"/>
          </a:xfrm>
          <a:prstGeom prst="ellipse">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0" name="Shape 960"/>
        <p:cNvGrpSpPr/>
        <p:nvPr/>
      </p:nvGrpSpPr>
      <p:grpSpPr>
        <a:xfrm>
          <a:off x="0" y="0"/>
          <a:ext cx="0" cy="0"/>
          <a:chOff x="0" y="0"/>
          <a:chExt cx="0" cy="0"/>
        </a:xfrm>
      </p:grpSpPr>
      <p:sp>
        <p:nvSpPr>
          <p:cNvPr id="961" name="Google Shape;961;p101"/>
          <p:cNvSpPr txBox="1"/>
          <p:nvPr/>
        </p:nvSpPr>
        <p:spPr>
          <a:xfrm>
            <a:off x="854050" y="1970050"/>
            <a:ext cx="7904100" cy="2683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1000"/>
              </a:spcBef>
              <a:spcAft>
                <a:spcPts val="0"/>
              </a:spcAft>
              <a:buNone/>
              <a:defRPr sz="1500">
                <a:solidFill>
                  <a:schemeClr val="dk1"/>
                </a:solidFill>
                <a:latin typeface="Noto Sans"/>
                <a:ea typeface="Noto Sans"/>
                <a:cs typeface="Noto Sans"/>
                <a:sym typeface="Noto Sans"/>
              </a:defRPr>
            </a:pPr>
            <a:r>
              <a:t>Entendemos que cada persona es única e irrepetible y que cada situación es compleja.</a:t>
            </a:r>
            <a:endParaRPr sz="1500">
              <a:solidFill>
                <a:schemeClr val="dk1"/>
              </a:solidFill>
              <a:latin typeface="Noto Sans"/>
              <a:ea typeface="Noto Sans"/>
              <a:cs typeface="Noto Sans"/>
              <a:sym typeface="Noto Sans"/>
            </a:endParaRPr>
          </a:p>
          <a:p>
            <a:pPr indent="0" lvl="0" marL="0" rtl="0" algn="l">
              <a:spcBef>
                <a:spcPts val="1000"/>
              </a:spcBef>
              <a:spcAft>
                <a:spcPts val="0"/>
              </a:spcAft>
              <a:buClr>
                <a:schemeClr val="dk1"/>
              </a:buClr>
              <a:buSzPts val="1100"/>
              <a:buFont typeface="Arial"/>
              <a:buNone/>
              <a:defRPr sz="1500">
                <a:solidFill>
                  <a:schemeClr val="dk1"/>
                </a:solidFill>
                <a:latin typeface="Noto Sans"/>
                <a:ea typeface="Noto Sans"/>
                <a:cs typeface="Noto Sans"/>
                <a:sym typeface="Noto Sans"/>
              </a:defRPr>
            </a:pPr>
            <a:r>
              <a:t>Sacarás el máximo provecho de Crianza con Conciencia+ si te centras en un solo niño, niña o adolescente.</a:t>
            </a:r>
            <a:endParaRPr sz="1500">
              <a:solidFill>
                <a:schemeClr val="dk1"/>
              </a:solidFill>
              <a:latin typeface="Noto Sans"/>
              <a:ea typeface="Noto Sans"/>
              <a:cs typeface="Noto Sans"/>
              <a:sym typeface="Noto Sans"/>
            </a:endParaRPr>
          </a:p>
          <a:p>
            <a:pPr indent="0" lvl="0" marL="0" marR="0" rtl="0" algn="just">
              <a:lnSpc>
                <a:spcPct val="100000"/>
              </a:lnSpc>
              <a:spcBef>
                <a:spcPts val="1000"/>
              </a:spcBef>
              <a:spcAft>
                <a:spcPts val="0"/>
              </a:spcAft>
              <a:buNone/>
              <a:defRPr sz="1500">
                <a:solidFill>
                  <a:schemeClr val="dk1"/>
                </a:solidFill>
                <a:latin typeface="Noto Sans"/>
                <a:ea typeface="Noto Sans"/>
                <a:cs typeface="Noto Sans"/>
                <a:sym typeface="Noto Sans"/>
              </a:defRPr>
            </a:pPr>
            <a:r>
              <a:t>Al inscribirte, elige al niño, niña o adolescente que presente más problemas de conducta. Recuerda que la niña, el niño o adolescente tiene que tener entre </a:t>
            </a:r>
            <a:r>
              <a:rPr b="1"/>
              <a:t>2 y 17 años. </a:t>
            </a:r>
            <a:endParaRPr b="1" sz="1500">
              <a:solidFill>
                <a:schemeClr val="dk1"/>
              </a:solidFill>
              <a:latin typeface="Noto Sans"/>
              <a:ea typeface="Noto Sans"/>
              <a:cs typeface="Noto Sans"/>
              <a:sym typeface="Noto Sans"/>
            </a:endParaRPr>
          </a:p>
          <a:p>
            <a:pPr indent="0" lvl="0" marL="0" marR="0" rtl="0" algn="l">
              <a:lnSpc>
                <a:spcPct val="100000"/>
              </a:lnSpc>
              <a:spcBef>
                <a:spcPts val="1000"/>
              </a:spcBef>
              <a:spcAft>
                <a:spcPts val="0"/>
              </a:spcAft>
              <a:buNone/>
              <a:defRPr sz="1500">
                <a:solidFill>
                  <a:schemeClr val="dk1"/>
                </a:solidFill>
                <a:latin typeface="Noto Sans"/>
                <a:ea typeface="Noto Sans"/>
                <a:cs typeface="Noto Sans"/>
                <a:sym typeface="Noto Sans"/>
              </a:defRPr>
            </a:pPr>
            <a:r>
              <a:t>Si te centras en un solo niño, niña o adolescente, comprenderás mejor sus necesidades.</a:t>
            </a:r>
            <a:endParaRPr sz="1500">
              <a:solidFill>
                <a:schemeClr val="dk1"/>
              </a:solidFill>
              <a:latin typeface="Noto Sans"/>
              <a:ea typeface="Noto Sans"/>
              <a:cs typeface="Noto Sans"/>
              <a:sym typeface="Noto Sans"/>
            </a:endParaRPr>
          </a:p>
          <a:p>
            <a:pPr indent="0" lvl="0" marL="0" marR="0" rtl="0" algn="l">
              <a:lnSpc>
                <a:spcPct val="100000"/>
              </a:lnSpc>
              <a:spcBef>
                <a:spcPts val="1000"/>
              </a:spcBef>
              <a:spcAft>
                <a:spcPts val="0"/>
              </a:spcAft>
              <a:buNone/>
              <a:defRPr sz="1500">
                <a:solidFill>
                  <a:schemeClr val="dk1"/>
                </a:solidFill>
                <a:latin typeface="Noto Sans"/>
                <a:ea typeface="Noto Sans"/>
                <a:cs typeface="Noto Sans"/>
                <a:sym typeface="Noto Sans"/>
              </a:defRPr>
            </a:pPr>
            <a:r>
              <a:t>Lo que aprenderás en Crianza con Conciencia+ puede aplicarse para apoyar el crecimiento de todos tus niños, niñas o adolescentes.</a:t>
            </a:r>
            <a:endParaRPr b="1" sz="1500">
              <a:solidFill>
                <a:srgbClr val="00969B"/>
              </a:solidFill>
            </a:endParaRPr>
          </a:p>
        </p:txBody>
      </p:sp>
      <p:sp>
        <p:nvSpPr>
          <p:cNvPr id="962" name="Google Shape;962;p101"/>
          <p:cNvSpPr/>
          <p:nvPr/>
        </p:nvSpPr>
        <p:spPr>
          <a:xfrm rot="-5400000">
            <a:off x="4254600" y="-4053375"/>
            <a:ext cx="480900" cy="89901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963" name="Google Shape;963;p101"/>
          <p:cNvSpPr txBox="1"/>
          <p:nvPr/>
        </p:nvSpPr>
        <p:spPr>
          <a:xfrm>
            <a:off x="286222" y="197506"/>
            <a:ext cx="8857800" cy="446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defRPr b="1" sz="2300">
                <a:solidFill>
                  <a:schemeClr val="lt1"/>
                </a:solidFill>
              </a:defRPr>
            </a:pPr>
            <a:r>
              <a:rPr>
                <a:latin typeface="Arial"/>
                <a:ea typeface="Arial"/>
                <a:cs typeface="Arial"/>
                <a:sym typeface="Arial"/>
              </a:rPr>
              <a:t>Primeros pasos en </a:t>
            </a:r>
            <a:r>
              <a:t>Crianza con Conciencia+ Chatbot</a:t>
            </a:r>
            <a:endParaRPr b="0" i="0" sz="1300" u="none" cap="none" strike="noStrike">
              <a:solidFill>
                <a:srgbClr val="000000"/>
              </a:solidFill>
              <a:latin typeface="Arial"/>
              <a:ea typeface="Arial"/>
              <a:cs typeface="Arial"/>
              <a:sym typeface="Arial"/>
            </a:endParaRPr>
          </a:p>
        </p:txBody>
      </p:sp>
      <p:sp>
        <p:nvSpPr>
          <p:cNvPr id="964" name="Google Shape;964;p101"/>
          <p:cNvSpPr/>
          <p:nvPr/>
        </p:nvSpPr>
        <p:spPr>
          <a:xfrm>
            <a:off x="698425" y="908400"/>
            <a:ext cx="7904100" cy="884700"/>
          </a:xfrm>
          <a:prstGeom prst="roundRect">
            <a:avLst>
              <a:gd fmla="val 16667" name="adj"/>
            </a:avLst>
          </a:prstGeom>
          <a:solidFill>
            <a:srgbClr val="D60066"/>
          </a:solidFill>
          <a:ln>
            <a:noFill/>
          </a:ln>
        </p:spPr>
        <p:txBody>
          <a:bodyPr anchorCtr="0" anchor="ctr" bIns="91425" lIns="91425" spcFirstLastPara="1" rIns="91425" wrap="square" tIns="91425">
            <a:noAutofit/>
          </a:bodyPr>
          <a:lstStyle/>
          <a:p>
            <a:pPr indent="0" lvl="0" marL="0" rtl="0" algn="ctr">
              <a:spcBef>
                <a:spcPts val="0"/>
              </a:spcBef>
              <a:spcAft>
                <a:spcPts val="0"/>
              </a:spcAft>
              <a:buNone/>
              <a:defRPr i="1">
                <a:solidFill>
                  <a:schemeClr val="lt1"/>
                </a:solidFill>
              </a:defRPr>
            </a:pPr>
            <a:r>
              <a:t>Pero, ¿cuál niña, niño o adolescente debo de escoger? ¡Tengo más de uno!</a:t>
            </a:r>
            <a:endParaRPr i="1">
              <a:solidFill>
                <a:schemeClr val="lt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4027C"/>
        </a:solidFill>
      </p:bgPr>
    </p:bg>
    <p:spTree>
      <p:nvGrpSpPr>
        <p:cNvPr id="314" name="Shape 314"/>
        <p:cNvGrpSpPr/>
        <p:nvPr/>
      </p:nvGrpSpPr>
      <p:grpSpPr>
        <a:xfrm>
          <a:off x="0" y="0"/>
          <a:ext cx="0" cy="0"/>
          <a:chOff x="0" y="0"/>
          <a:chExt cx="0" cy="0"/>
        </a:xfrm>
      </p:grpSpPr>
      <p:sp>
        <p:nvSpPr>
          <p:cNvPr id="315" name="Google Shape;315;p48"/>
          <p:cNvSpPr txBox="1"/>
          <p:nvPr/>
        </p:nvSpPr>
        <p:spPr>
          <a:xfrm>
            <a:off x="345900" y="2644275"/>
            <a:ext cx="7821300" cy="143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defRPr b="1" sz="5700">
                <a:solidFill>
                  <a:schemeClr val="lt1"/>
                </a:solidFill>
                <a:latin typeface="Noto Sans"/>
                <a:ea typeface="Noto Sans"/>
                <a:cs typeface="Noto Sans"/>
                <a:sym typeface="Noto Sans"/>
              </a:defRPr>
            </a:pPr>
            <a:r>
              <a:t>Encuesta en Zoom para Conocerse Mejor</a:t>
            </a:r>
            <a:endParaRPr b="1" sz="5700">
              <a:solidFill>
                <a:schemeClr val="lt1"/>
              </a:solidFill>
              <a:latin typeface="Noto Sans"/>
              <a:ea typeface="Noto Sans"/>
              <a:cs typeface="Noto Sans"/>
              <a:sym typeface="Noto Sans"/>
            </a:endParaRPr>
          </a:p>
        </p:txBody>
      </p:sp>
      <p:pic>
        <p:nvPicPr>
          <p:cNvPr id="316" name="Google Shape;316;p48"/>
          <p:cNvPicPr preferRelativeResize="0"/>
          <p:nvPr/>
        </p:nvPicPr>
        <p:blipFill>
          <a:blip r:embed="rId3">
            <a:alphaModFix/>
          </a:blip>
          <a:stretch>
            <a:fillRect/>
          </a:stretch>
        </p:blipFill>
        <p:spPr>
          <a:xfrm>
            <a:off x="581550" y="924350"/>
            <a:ext cx="1719925" cy="1719925"/>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8" name="Shape 968"/>
        <p:cNvGrpSpPr/>
        <p:nvPr/>
      </p:nvGrpSpPr>
      <p:grpSpPr>
        <a:xfrm>
          <a:off x="0" y="0"/>
          <a:ext cx="0" cy="0"/>
          <a:chOff x="0" y="0"/>
          <a:chExt cx="0" cy="0"/>
        </a:xfrm>
      </p:grpSpPr>
      <p:pic>
        <p:nvPicPr>
          <p:cNvPr id="969" name="Google Shape;969;p102"/>
          <p:cNvPicPr preferRelativeResize="0"/>
          <p:nvPr/>
        </p:nvPicPr>
        <p:blipFill rotWithShape="1">
          <a:blip r:embed="rId3">
            <a:alphaModFix/>
          </a:blip>
          <a:srcRect b="0" l="0" r="0" t="0"/>
          <a:stretch/>
        </p:blipFill>
        <p:spPr>
          <a:xfrm>
            <a:off x="0" y="-14775"/>
            <a:ext cx="9143999" cy="5219026"/>
          </a:xfrm>
          <a:prstGeom prst="rect">
            <a:avLst/>
          </a:prstGeom>
          <a:noFill/>
          <a:ln>
            <a:noFill/>
          </a:ln>
        </p:spPr>
      </p:pic>
      <p:pic>
        <p:nvPicPr>
          <p:cNvPr id="970" name="Google Shape;970;p102" title="onboarding_yc.mp4">
            <a:hlinkClick r:id="rId4"/>
          </p:cNvPr>
          <p:cNvPicPr preferRelativeResize="0"/>
          <p:nvPr/>
        </p:nvPicPr>
        <p:blipFill rotWithShape="1">
          <a:blip r:embed="rId5">
            <a:alphaModFix/>
          </a:blip>
          <a:srcRect b="0" l="0" r="0" t="0"/>
          <a:stretch/>
        </p:blipFill>
        <p:spPr>
          <a:xfrm>
            <a:off x="1231700" y="692825"/>
            <a:ext cx="6680602" cy="375784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70"/>
                                        </p:tgtEl>
                                        <p:attrNameLst>
                                          <p:attrName>style.visibility</p:attrName>
                                        </p:attrNameLst>
                                      </p:cBhvr>
                                      <p:to>
                                        <p:strVal val="visible"/>
                                      </p:to>
                                    </p:set>
                                    <p:animEffect filter="fade" transition="in">
                                      <p:cBhvr>
                                        <p:cTn dur="1000"/>
                                        <p:tgtEl>
                                          <p:spTgt spid="97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4" name="Shape 974"/>
        <p:cNvGrpSpPr/>
        <p:nvPr/>
      </p:nvGrpSpPr>
      <p:grpSpPr>
        <a:xfrm>
          <a:off x="0" y="0"/>
          <a:ext cx="0" cy="0"/>
          <a:chOff x="0" y="0"/>
          <a:chExt cx="0" cy="0"/>
        </a:xfrm>
      </p:grpSpPr>
      <p:sp>
        <p:nvSpPr>
          <p:cNvPr id="975" name="Google Shape;975;p103"/>
          <p:cNvSpPr txBox="1"/>
          <p:nvPr/>
        </p:nvSpPr>
        <p:spPr>
          <a:xfrm>
            <a:off x="286225" y="855984"/>
            <a:ext cx="8199600" cy="3231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1000"/>
              </a:spcBef>
              <a:spcAft>
                <a:spcPts val="0"/>
              </a:spcAft>
              <a:buClr>
                <a:srgbClr val="000000"/>
              </a:buClr>
              <a:buSzPts val="1500"/>
              <a:buFont typeface="Arial"/>
              <a:buNone/>
              <a:defRPr sz="1500">
                <a:solidFill>
                  <a:srgbClr val="123D5D"/>
                </a:solidFill>
              </a:defRPr>
            </a:pPr>
            <a:r>
              <a:rPr>
                <a:latin typeface="Arial"/>
                <a:ea typeface="Arial"/>
                <a:cs typeface="Arial"/>
                <a:sym typeface="Arial"/>
              </a:rPr>
              <a:t>Elige </a:t>
            </a:r>
            <a:r>
              <a:rPr b="1"/>
              <a:t>CUALQUIER OPCIÓN </a:t>
            </a:r>
            <a:r>
              <a:t>para</a:t>
            </a:r>
            <a:r>
              <a:rPr>
                <a:latin typeface="Arial"/>
                <a:ea typeface="Arial"/>
                <a:cs typeface="Arial"/>
                <a:sym typeface="Arial"/>
              </a:rPr>
              <a:t> establecer cómo quieres recibir los mensajes</a:t>
            </a:r>
            <a:endParaRPr b="0" i="0" sz="1500" u="none" cap="none" strike="noStrike">
              <a:solidFill>
                <a:srgbClr val="123D5D"/>
              </a:solidFill>
              <a:latin typeface="Arial"/>
              <a:ea typeface="Arial"/>
              <a:cs typeface="Arial"/>
              <a:sym typeface="Arial"/>
            </a:endParaRPr>
          </a:p>
        </p:txBody>
      </p:sp>
      <p:sp>
        <p:nvSpPr>
          <p:cNvPr id="976" name="Google Shape;976;p103"/>
          <p:cNvSpPr/>
          <p:nvPr/>
        </p:nvSpPr>
        <p:spPr>
          <a:xfrm rot="-5400000">
            <a:off x="4254600" y="-4053375"/>
            <a:ext cx="480900" cy="89901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977" name="Google Shape;977;p103"/>
          <p:cNvSpPr txBox="1"/>
          <p:nvPr/>
        </p:nvSpPr>
        <p:spPr>
          <a:xfrm>
            <a:off x="286222" y="197506"/>
            <a:ext cx="8857800" cy="446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defRPr b="1" sz="2300">
                <a:solidFill>
                  <a:schemeClr val="lt1"/>
                </a:solidFill>
              </a:defRPr>
            </a:pPr>
            <a:r>
              <a:rPr>
                <a:latin typeface="Arial"/>
                <a:ea typeface="Arial"/>
                <a:cs typeface="Arial"/>
                <a:sym typeface="Arial"/>
              </a:rPr>
              <a:t>Primeros pasos en </a:t>
            </a:r>
            <a:r>
              <a:t>Crianza con Conciencia+ Chatbot</a:t>
            </a:r>
            <a:endParaRPr b="0" i="0" sz="1300" u="none" cap="none" strike="noStrike">
              <a:solidFill>
                <a:srgbClr val="000000"/>
              </a:solidFill>
              <a:latin typeface="Arial"/>
              <a:ea typeface="Arial"/>
              <a:cs typeface="Arial"/>
              <a:sym typeface="Arial"/>
            </a:endParaRPr>
          </a:p>
        </p:txBody>
      </p:sp>
      <p:grpSp>
        <p:nvGrpSpPr>
          <p:cNvPr id="978" name="Google Shape;978;p103"/>
          <p:cNvGrpSpPr/>
          <p:nvPr/>
        </p:nvGrpSpPr>
        <p:grpSpPr>
          <a:xfrm>
            <a:off x="1445012" y="1352951"/>
            <a:ext cx="569100" cy="576600"/>
            <a:chOff x="1680299" y="3458426"/>
            <a:chExt cx="569100" cy="576600"/>
          </a:xfrm>
        </p:grpSpPr>
        <p:sp>
          <p:nvSpPr>
            <p:cNvPr id="979" name="Google Shape;979;p103"/>
            <p:cNvSpPr/>
            <p:nvPr/>
          </p:nvSpPr>
          <p:spPr>
            <a:xfrm>
              <a:off x="1680299" y="3458426"/>
              <a:ext cx="569100" cy="576600"/>
            </a:xfrm>
            <a:prstGeom prst="ellipse">
              <a:avLst/>
            </a:prstGeom>
            <a:solidFill>
              <a:srgbClr val="FF5E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id="980" name="Google Shape;980;p103"/>
            <p:cNvPicPr preferRelativeResize="0"/>
            <p:nvPr/>
          </p:nvPicPr>
          <p:blipFill>
            <a:blip r:embed="rId3">
              <a:alphaModFix/>
            </a:blip>
            <a:stretch>
              <a:fillRect/>
            </a:stretch>
          </p:blipFill>
          <p:spPr>
            <a:xfrm>
              <a:off x="1799914" y="3581840"/>
              <a:ext cx="329807" cy="329815"/>
            </a:xfrm>
            <a:prstGeom prst="rect">
              <a:avLst/>
            </a:prstGeom>
            <a:noFill/>
            <a:ln>
              <a:noFill/>
            </a:ln>
          </p:spPr>
        </p:pic>
      </p:grpSp>
      <p:sp>
        <p:nvSpPr>
          <p:cNvPr id="981" name="Google Shape;981;p103"/>
          <p:cNvSpPr/>
          <p:nvPr/>
        </p:nvSpPr>
        <p:spPr>
          <a:xfrm>
            <a:off x="677463" y="2118001"/>
            <a:ext cx="2104200" cy="2303100"/>
          </a:xfrm>
          <a:prstGeom prst="roundRect">
            <a:avLst>
              <a:gd fmla="val 16667" name="adj"/>
            </a:avLst>
          </a:prstGeom>
          <a:solidFill>
            <a:srgbClr val="FF5E00"/>
          </a:solidFill>
          <a:ln>
            <a:noFill/>
          </a:ln>
        </p:spPr>
        <p:txBody>
          <a:bodyPr anchorCtr="0" anchor="ctr" bIns="91425" lIns="91425" spcFirstLastPara="1" rIns="91425" wrap="square" tIns="91425">
            <a:noAutofit/>
          </a:bodyPr>
          <a:lstStyle/>
          <a:p>
            <a:pPr indent="0" lvl="0" marL="0" rtl="0" algn="ctr">
              <a:spcBef>
                <a:spcPts val="0"/>
              </a:spcBef>
              <a:spcAft>
                <a:spcPts val="0"/>
              </a:spcAft>
              <a:buNone/>
              <a:defRPr b="1">
                <a:solidFill>
                  <a:schemeClr val="lt1"/>
                </a:solidFill>
              </a:defRPr>
            </a:pPr>
            <a:r>
              <a:t>Texto, Imágenes y Video </a:t>
            </a:r>
            <a:endParaRPr b="1">
              <a:solidFill>
                <a:schemeClr val="lt1"/>
              </a:solidFill>
            </a:endParaRPr>
          </a:p>
          <a:p>
            <a:pPr indent="0" lvl="0" marL="0" rtl="0" algn="ctr">
              <a:spcBef>
                <a:spcPts val="0"/>
              </a:spcBef>
              <a:spcAft>
                <a:spcPts val="0"/>
              </a:spcAft>
              <a:buNone/>
            </a:pPr>
            <a:endParaRPr b="1">
              <a:solidFill>
                <a:schemeClr val="lt1"/>
              </a:solidFill>
            </a:endParaRPr>
          </a:p>
          <a:p>
            <a:pPr indent="0" lvl="0" marL="0" rtl="0" algn="ctr">
              <a:spcBef>
                <a:spcPts val="0"/>
              </a:spcBef>
              <a:spcAft>
                <a:spcPts val="0"/>
              </a:spcAft>
              <a:buNone/>
              <a:defRPr b="1">
                <a:solidFill>
                  <a:schemeClr val="lt1"/>
                </a:solidFill>
              </a:defRPr>
            </a:pPr>
            <a:r>
              <a:t>Selecciona esta opción si: </a:t>
            </a:r>
            <a:endParaRPr b="1">
              <a:solidFill>
                <a:schemeClr val="lt1"/>
              </a:solidFill>
            </a:endParaRPr>
          </a:p>
          <a:p>
            <a:pPr indent="0" lvl="0" marL="0" rtl="0" algn="l">
              <a:spcBef>
                <a:spcPts val="0"/>
              </a:spcBef>
              <a:spcAft>
                <a:spcPts val="0"/>
              </a:spcAft>
              <a:buNone/>
            </a:pPr>
            <a:endParaRPr>
              <a:solidFill>
                <a:schemeClr val="lt1"/>
              </a:solidFill>
            </a:endParaRPr>
          </a:p>
          <a:p>
            <a:pPr indent="0" lvl="0" marL="0" rtl="0" algn="ctr">
              <a:spcBef>
                <a:spcPts val="0"/>
              </a:spcBef>
              <a:spcAft>
                <a:spcPts val="0"/>
              </a:spcAft>
              <a:buNone/>
              <a:defRPr>
                <a:solidFill>
                  <a:schemeClr val="lt1"/>
                </a:solidFill>
              </a:defRPr>
            </a:pPr>
            <a:r>
              <a:t>Leer representa un reto para ti </a:t>
            </a:r>
            <a:endParaRPr>
              <a:solidFill>
                <a:schemeClr val="lt1"/>
              </a:solidFill>
            </a:endParaRPr>
          </a:p>
          <a:p>
            <a:pPr indent="0" lvl="0" marL="0" rtl="0" algn="ctr">
              <a:spcBef>
                <a:spcPts val="0"/>
              </a:spcBef>
              <a:spcAft>
                <a:spcPts val="0"/>
              </a:spcAft>
              <a:buNone/>
            </a:pPr>
            <a:endParaRPr>
              <a:solidFill>
                <a:schemeClr val="lt1"/>
              </a:solidFill>
            </a:endParaRPr>
          </a:p>
          <a:p>
            <a:pPr indent="0" lvl="0" marL="0" rtl="0" algn="ctr">
              <a:spcBef>
                <a:spcPts val="0"/>
              </a:spcBef>
              <a:spcAft>
                <a:spcPts val="0"/>
              </a:spcAft>
              <a:buNone/>
              <a:defRPr>
                <a:solidFill>
                  <a:schemeClr val="lt1"/>
                </a:solidFill>
              </a:defRPr>
            </a:pPr>
            <a:r>
              <a:rPr b="1"/>
              <a:t>NO </a:t>
            </a:r>
            <a:r>
              <a:t>necesitas cuidar tus datos móviles</a:t>
            </a:r>
            <a:endParaRPr>
              <a:solidFill>
                <a:schemeClr val="lt1"/>
              </a:solidFill>
            </a:endParaRPr>
          </a:p>
        </p:txBody>
      </p:sp>
      <p:sp>
        <p:nvSpPr>
          <p:cNvPr id="982" name="Google Shape;982;p103"/>
          <p:cNvSpPr/>
          <p:nvPr/>
        </p:nvSpPr>
        <p:spPr>
          <a:xfrm>
            <a:off x="4168137" y="1352951"/>
            <a:ext cx="569100" cy="576600"/>
          </a:xfrm>
          <a:prstGeom prst="ellipse">
            <a:avLst/>
          </a:prstGeom>
          <a:solidFill>
            <a:srgbClr val="D6006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sp>
        <p:nvSpPr>
          <p:cNvPr id="983" name="Google Shape;983;p103"/>
          <p:cNvSpPr/>
          <p:nvPr/>
        </p:nvSpPr>
        <p:spPr>
          <a:xfrm>
            <a:off x="3400588" y="2118001"/>
            <a:ext cx="2104200" cy="2303100"/>
          </a:xfrm>
          <a:prstGeom prst="roundRect">
            <a:avLst>
              <a:gd fmla="val 16667" name="adj"/>
            </a:avLst>
          </a:prstGeom>
          <a:solidFill>
            <a:srgbClr val="E4027C"/>
          </a:solidFill>
          <a:ln>
            <a:noFill/>
          </a:ln>
        </p:spPr>
        <p:txBody>
          <a:bodyPr anchorCtr="0" anchor="ctr" bIns="91425" lIns="91425" spcFirstLastPara="1" rIns="91425" wrap="square" tIns="91425">
            <a:noAutofit/>
          </a:bodyPr>
          <a:lstStyle/>
          <a:p>
            <a:pPr indent="0" lvl="0" marL="0" rtl="0" algn="ctr">
              <a:spcBef>
                <a:spcPts val="0"/>
              </a:spcBef>
              <a:spcAft>
                <a:spcPts val="0"/>
              </a:spcAft>
              <a:buNone/>
              <a:defRPr b="1">
                <a:solidFill>
                  <a:schemeClr val="lt1"/>
                </a:solidFill>
              </a:defRPr>
            </a:pPr>
            <a:r>
              <a:t>Texto, Imágenes y Audio </a:t>
            </a:r>
            <a:endParaRPr b="1">
              <a:solidFill>
                <a:schemeClr val="lt1"/>
              </a:solidFill>
            </a:endParaRPr>
          </a:p>
          <a:p>
            <a:pPr indent="0" lvl="0" marL="0" rtl="0" algn="ctr">
              <a:spcBef>
                <a:spcPts val="0"/>
              </a:spcBef>
              <a:spcAft>
                <a:spcPts val="0"/>
              </a:spcAft>
              <a:buNone/>
            </a:pPr>
            <a:endParaRPr b="1">
              <a:solidFill>
                <a:schemeClr val="lt1"/>
              </a:solidFill>
            </a:endParaRPr>
          </a:p>
          <a:p>
            <a:pPr indent="0" lvl="0" marL="0" rtl="0" algn="ctr">
              <a:spcBef>
                <a:spcPts val="0"/>
              </a:spcBef>
              <a:spcAft>
                <a:spcPts val="0"/>
              </a:spcAft>
              <a:buNone/>
              <a:defRPr b="1">
                <a:solidFill>
                  <a:schemeClr val="lt1"/>
                </a:solidFill>
              </a:defRPr>
            </a:pPr>
            <a:r>
              <a:t>Selecciona esta opción si: </a:t>
            </a:r>
            <a:endParaRPr b="1">
              <a:solidFill>
                <a:schemeClr val="lt1"/>
              </a:solidFill>
            </a:endParaRPr>
          </a:p>
          <a:p>
            <a:pPr indent="0" lvl="0" marL="0" rtl="0" algn="l">
              <a:spcBef>
                <a:spcPts val="0"/>
              </a:spcBef>
              <a:spcAft>
                <a:spcPts val="0"/>
              </a:spcAft>
              <a:buNone/>
            </a:pPr>
            <a:endParaRPr>
              <a:solidFill>
                <a:schemeClr val="lt1"/>
              </a:solidFill>
            </a:endParaRPr>
          </a:p>
          <a:p>
            <a:pPr indent="0" lvl="0" marL="0" rtl="0" algn="ctr">
              <a:spcBef>
                <a:spcPts val="0"/>
              </a:spcBef>
              <a:spcAft>
                <a:spcPts val="0"/>
              </a:spcAft>
              <a:buNone/>
              <a:defRPr>
                <a:solidFill>
                  <a:schemeClr val="lt1"/>
                </a:solidFill>
              </a:defRPr>
            </a:pPr>
            <a:r>
              <a:t>Leer representa un reto para ti </a:t>
            </a:r>
            <a:endParaRPr>
              <a:solidFill>
                <a:schemeClr val="lt1"/>
              </a:solidFill>
            </a:endParaRPr>
          </a:p>
          <a:p>
            <a:pPr indent="0" lvl="0" marL="0" rtl="0" algn="ctr">
              <a:spcBef>
                <a:spcPts val="0"/>
              </a:spcBef>
              <a:spcAft>
                <a:spcPts val="0"/>
              </a:spcAft>
              <a:buNone/>
            </a:pPr>
            <a:endParaRPr>
              <a:solidFill>
                <a:schemeClr val="lt1"/>
              </a:solidFill>
            </a:endParaRPr>
          </a:p>
          <a:p>
            <a:pPr indent="0" lvl="0" marL="0" rtl="0" algn="ctr">
              <a:spcBef>
                <a:spcPts val="0"/>
              </a:spcBef>
              <a:spcAft>
                <a:spcPts val="0"/>
              </a:spcAft>
              <a:buNone/>
              <a:defRPr>
                <a:solidFill>
                  <a:schemeClr val="lt1"/>
                </a:solidFill>
              </a:defRPr>
            </a:pPr>
            <a:r>
              <a:rPr b="1"/>
              <a:t>SÍ </a:t>
            </a:r>
            <a:r>
              <a:t>necesitas cuidar tus datos móviles</a:t>
            </a:r>
            <a:endParaRPr>
              <a:solidFill>
                <a:schemeClr val="lt1"/>
              </a:solidFill>
            </a:endParaRPr>
          </a:p>
        </p:txBody>
      </p:sp>
      <p:pic>
        <p:nvPicPr>
          <p:cNvPr id="984" name="Google Shape;984;p103"/>
          <p:cNvPicPr preferRelativeResize="0"/>
          <p:nvPr/>
        </p:nvPicPr>
        <p:blipFill>
          <a:blip r:embed="rId4">
            <a:alphaModFix/>
          </a:blip>
          <a:stretch>
            <a:fillRect/>
          </a:stretch>
        </p:blipFill>
        <p:spPr>
          <a:xfrm>
            <a:off x="4291138" y="1479700"/>
            <a:ext cx="323100" cy="323100"/>
          </a:xfrm>
          <a:prstGeom prst="rect">
            <a:avLst/>
          </a:prstGeom>
          <a:noFill/>
          <a:ln>
            <a:noFill/>
          </a:ln>
        </p:spPr>
      </p:pic>
      <p:sp>
        <p:nvSpPr>
          <p:cNvPr id="985" name="Google Shape;985;p103"/>
          <p:cNvSpPr/>
          <p:nvPr/>
        </p:nvSpPr>
        <p:spPr>
          <a:xfrm>
            <a:off x="7129887" y="1352951"/>
            <a:ext cx="569100" cy="576600"/>
          </a:xfrm>
          <a:prstGeom prst="ellipse">
            <a:avLst/>
          </a:prstGeom>
          <a:solidFill>
            <a:srgbClr val="00969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sp>
        <p:nvSpPr>
          <p:cNvPr id="986" name="Google Shape;986;p103"/>
          <p:cNvSpPr/>
          <p:nvPr/>
        </p:nvSpPr>
        <p:spPr>
          <a:xfrm>
            <a:off x="6362338" y="2118001"/>
            <a:ext cx="2104200" cy="2303100"/>
          </a:xfrm>
          <a:prstGeom prst="roundRect">
            <a:avLst>
              <a:gd fmla="val 16667" name="adj"/>
            </a:avLst>
          </a:prstGeom>
          <a:solidFill>
            <a:srgbClr val="00969B"/>
          </a:solidFill>
          <a:ln>
            <a:noFill/>
          </a:ln>
        </p:spPr>
        <p:txBody>
          <a:bodyPr anchorCtr="0" anchor="ctr" bIns="91425" lIns="91425" spcFirstLastPara="1" rIns="91425" wrap="square" tIns="91425">
            <a:noAutofit/>
          </a:bodyPr>
          <a:lstStyle/>
          <a:p>
            <a:pPr indent="0" lvl="0" marL="0" rtl="0" algn="ctr">
              <a:spcBef>
                <a:spcPts val="0"/>
              </a:spcBef>
              <a:spcAft>
                <a:spcPts val="0"/>
              </a:spcAft>
              <a:buNone/>
              <a:defRPr b="1">
                <a:solidFill>
                  <a:schemeClr val="lt1"/>
                </a:solidFill>
              </a:defRPr>
            </a:pPr>
            <a:r>
              <a:t>Solo Texto e Imágenes</a:t>
            </a:r>
            <a:endParaRPr b="1">
              <a:solidFill>
                <a:schemeClr val="lt1"/>
              </a:solidFill>
            </a:endParaRPr>
          </a:p>
          <a:p>
            <a:pPr indent="0" lvl="0" marL="0" rtl="0" algn="ctr">
              <a:spcBef>
                <a:spcPts val="0"/>
              </a:spcBef>
              <a:spcAft>
                <a:spcPts val="0"/>
              </a:spcAft>
              <a:buNone/>
            </a:pPr>
            <a:endParaRPr b="1">
              <a:solidFill>
                <a:schemeClr val="lt1"/>
              </a:solidFill>
            </a:endParaRPr>
          </a:p>
          <a:p>
            <a:pPr indent="0" lvl="0" marL="0" rtl="0" algn="ctr">
              <a:spcBef>
                <a:spcPts val="0"/>
              </a:spcBef>
              <a:spcAft>
                <a:spcPts val="0"/>
              </a:spcAft>
              <a:buNone/>
              <a:defRPr b="1">
                <a:solidFill>
                  <a:schemeClr val="lt1"/>
                </a:solidFill>
              </a:defRPr>
            </a:pPr>
            <a:r>
              <a:t>Selecciona esta opción si: </a:t>
            </a:r>
            <a:endParaRPr b="1">
              <a:solidFill>
                <a:schemeClr val="lt1"/>
              </a:solidFill>
            </a:endParaRPr>
          </a:p>
          <a:p>
            <a:pPr indent="0" lvl="0" marL="0" rtl="0" algn="l">
              <a:spcBef>
                <a:spcPts val="0"/>
              </a:spcBef>
              <a:spcAft>
                <a:spcPts val="0"/>
              </a:spcAft>
              <a:buNone/>
            </a:pPr>
            <a:endParaRPr>
              <a:solidFill>
                <a:schemeClr val="lt1"/>
              </a:solidFill>
            </a:endParaRPr>
          </a:p>
          <a:p>
            <a:pPr indent="0" lvl="0" marL="0" rtl="0" algn="ctr">
              <a:spcBef>
                <a:spcPts val="0"/>
              </a:spcBef>
              <a:spcAft>
                <a:spcPts val="0"/>
              </a:spcAft>
              <a:buNone/>
              <a:defRPr>
                <a:solidFill>
                  <a:schemeClr val="lt1"/>
                </a:solidFill>
              </a:defRPr>
            </a:pPr>
            <a:r>
              <a:t>Leer </a:t>
            </a:r>
            <a:r>
              <a:rPr b="1"/>
              <a:t>NO </a:t>
            </a:r>
            <a:r>
              <a:t> representa un reto para ti </a:t>
            </a:r>
            <a:endParaRPr>
              <a:solidFill>
                <a:schemeClr val="lt1"/>
              </a:solidFill>
            </a:endParaRPr>
          </a:p>
          <a:p>
            <a:pPr indent="0" lvl="0" marL="0" rtl="0" algn="ctr">
              <a:spcBef>
                <a:spcPts val="0"/>
              </a:spcBef>
              <a:spcAft>
                <a:spcPts val="0"/>
              </a:spcAft>
              <a:buNone/>
            </a:pPr>
            <a:endParaRPr>
              <a:solidFill>
                <a:schemeClr val="lt1"/>
              </a:solidFill>
            </a:endParaRPr>
          </a:p>
          <a:p>
            <a:pPr indent="0" lvl="0" marL="0" rtl="0" algn="ctr">
              <a:spcBef>
                <a:spcPts val="0"/>
              </a:spcBef>
              <a:spcAft>
                <a:spcPts val="0"/>
              </a:spcAft>
              <a:buNone/>
              <a:defRPr>
                <a:solidFill>
                  <a:schemeClr val="lt1"/>
                </a:solidFill>
              </a:defRPr>
            </a:pPr>
            <a:r>
              <a:rPr b="1"/>
              <a:t>SÍ </a:t>
            </a:r>
            <a:r>
              <a:t>necesitas cuidar tus datos móviles</a:t>
            </a:r>
            <a:endParaRPr>
              <a:solidFill>
                <a:schemeClr val="lt1"/>
              </a:solidFill>
            </a:endParaRPr>
          </a:p>
        </p:txBody>
      </p:sp>
      <p:pic>
        <p:nvPicPr>
          <p:cNvPr id="987" name="Google Shape;987;p103"/>
          <p:cNvPicPr preferRelativeResize="0"/>
          <p:nvPr/>
        </p:nvPicPr>
        <p:blipFill>
          <a:blip r:embed="rId5">
            <a:alphaModFix/>
          </a:blip>
          <a:stretch>
            <a:fillRect/>
          </a:stretch>
        </p:blipFill>
        <p:spPr>
          <a:xfrm>
            <a:off x="7252888" y="1479700"/>
            <a:ext cx="323100" cy="323100"/>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1" name="Shape 991"/>
        <p:cNvGrpSpPr/>
        <p:nvPr/>
      </p:nvGrpSpPr>
      <p:grpSpPr>
        <a:xfrm>
          <a:off x="0" y="0"/>
          <a:ext cx="0" cy="0"/>
          <a:chOff x="0" y="0"/>
          <a:chExt cx="0" cy="0"/>
        </a:xfrm>
      </p:grpSpPr>
      <p:sp>
        <p:nvSpPr>
          <p:cNvPr id="992" name="Google Shape;992;p104"/>
          <p:cNvSpPr txBox="1"/>
          <p:nvPr>
            <p:ph idx="1" type="body"/>
          </p:nvPr>
        </p:nvSpPr>
        <p:spPr>
          <a:xfrm>
            <a:off x="2655100" y="2081900"/>
            <a:ext cx="5817600" cy="692700"/>
          </a:xfrm>
          <a:prstGeom prst="rect">
            <a:avLst/>
          </a:prstGeom>
          <a:noFill/>
          <a:ln>
            <a:noFill/>
          </a:ln>
        </p:spPr>
        <p:txBody>
          <a:bodyPr anchorCtr="0" anchor="t" bIns="34275" lIns="68575" spcFirstLastPara="1" rIns="68575" wrap="square" tIns="34275">
            <a:spAutoFit/>
          </a:bodyPr>
          <a:lstStyle/>
          <a:p>
            <a:pPr indent="0" lvl="0" marL="0" rtl="0" algn="l">
              <a:lnSpc>
                <a:spcPct val="90000"/>
              </a:lnSpc>
              <a:spcBef>
                <a:spcPts val="0"/>
              </a:spcBef>
              <a:spcAft>
                <a:spcPts val="0"/>
              </a:spcAft>
              <a:buClr>
                <a:schemeClr val="lt1"/>
              </a:buClr>
              <a:buSzPts val="4500"/>
              <a:buFont typeface="Delicious Handrawn"/>
              <a:buNone/>
            </a:pPr>
            <a:r>
              <a:t>Ahora sí, ¡estamos listos para empezar!</a:t>
            </a: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D7D31"/>
        </a:solidFill>
      </p:bgPr>
    </p:bg>
    <p:spTree>
      <p:nvGrpSpPr>
        <p:cNvPr id="996" name="Shape 996"/>
        <p:cNvGrpSpPr/>
        <p:nvPr/>
      </p:nvGrpSpPr>
      <p:grpSpPr>
        <a:xfrm>
          <a:off x="0" y="0"/>
          <a:ext cx="0" cy="0"/>
          <a:chOff x="0" y="0"/>
          <a:chExt cx="0" cy="0"/>
        </a:xfrm>
      </p:grpSpPr>
      <p:sp>
        <p:nvSpPr>
          <p:cNvPr id="997" name="Google Shape;997;p105"/>
          <p:cNvSpPr txBox="1"/>
          <p:nvPr/>
        </p:nvSpPr>
        <p:spPr>
          <a:xfrm>
            <a:off x="320050" y="2994650"/>
            <a:ext cx="7821300" cy="96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defRPr b="1" sz="5000">
                <a:solidFill>
                  <a:schemeClr val="lt1"/>
                </a:solidFill>
              </a:defRPr>
            </a:pPr>
            <a:r>
              <a:t>Encuesta Zoom: ¿Cómo fue tu experiencia?</a:t>
            </a:r>
            <a:endParaRPr b="1" sz="5000">
              <a:solidFill>
                <a:schemeClr val="lt1"/>
              </a:solidFill>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1" name="Shape 1001"/>
        <p:cNvGrpSpPr/>
        <p:nvPr/>
      </p:nvGrpSpPr>
      <p:grpSpPr>
        <a:xfrm>
          <a:off x="0" y="0"/>
          <a:ext cx="0" cy="0"/>
          <a:chOff x="0" y="0"/>
          <a:chExt cx="0" cy="0"/>
        </a:xfrm>
      </p:grpSpPr>
      <p:pic>
        <p:nvPicPr>
          <p:cNvPr id="1002" name="Google Shape;1002;p106"/>
          <p:cNvPicPr preferRelativeResize="0"/>
          <p:nvPr/>
        </p:nvPicPr>
        <p:blipFill rotWithShape="1">
          <a:blip r:embed="rId3">
            <a:alphaModFix/>
          </a:blip>
          <a:srcRect b="0" l="0" r="0" t="0"/>
          <a:stretch/>
        </p:blipFill>
        <p:spPr>
          <a:xfrm>
            <a:off x="0" y="-14775"/>
            <a:ext cx="9143999" cy="5219026"/>
          </a:xfrm>
          <a:prstGeom prst="rect">
            <a:avLst/>
          </a:prstGeom>
          <a:noFill/>
          <a:ln>
            <a:noFill/>
          </a:ln>
        </p:spPr>
      </p:pic>
      <p:pic>
        <p:nvPicPr>
          <p:cNvPr id="1003" name="Google Shape;1003;p106" title="take_a_pause.mp4">
            <a:hlinkClick r:id="rId4"/>
          </p:cNvPr>
          <p:cNvPicPr preferRelativeResize="0"/>
          <p:nvPr/>
        </p:nvPicPr>
        <p:blipFill rotWithShape="1">
          <a:blip r:embed="rId5">
            <a:alphaModFix/>
          </a:blip>
          <a:srcRect b="0" l="0" r="0" t="0"/>
          <a:stretch/>
        </p:blipFill>
        <p:spPr>
          <a:xfrm>
            <a:off x="1252063" y="633226"/>
            <a:ext cx="6639874" cy="373489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03"/>
                                        </p:tgtEl>
                                        <p:attrNameLst>
                                          <p:attrName>style.visibility</p:attrName>
                                        </p:attrNameLst>
                                      </p:cBhvr>
                                      <p:to>
                                        <p:strVal val="visible"/>
                                      </p:to>
                                    </p:set>
                                    <p:animEffect filter="fade" transition="in">
                                      <p:cBhvr>
                                        <p:cTn dur="1000"/>
                                        <p:tgtEl>
                                          <p:spTgt spid="100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7" name="Shape 1007"/>
        <p:cNvGrpSpPr/>
        <p:nvPr/>
      </p:nvGrpSpPr>
      <p:grpSpPr>
        <a:xfrm>
          <a:off x="0" y="0"/>
          <a:ext cx="0" cy="0"/>
          <a:chOff x="0" y="0"/>
          <a:chExt cx="0" cy="0"/>
        </a:xfrm>
      </p:grpSpPr>
      <p:sp>
        <p:nvSpPr>
          <p:cNvPr id="1008" name="Google Shape;1008;p107"/>
          <p:cNvSpPr txBox="1"/>
          <p:nvPr>
            <p:ph idx="1" type="body"/>
          </p:nvPr>
        </p:nvSpPr>
        <p:spPr>
          <a:xfrm>
            <a:off x="4724200" y="2277575"/>
            <a:ext cx="4144200" cy="2192400"/>
          </a:xfrm>
          <a:prstGeom prst="rect">
            <a:avLst/>
          </a:prstGeom>
          <a:noFill/>
          <a:ln>
            <a:noFill/>
          </a:ln>
        </p:spPr>
        <p:txBody>
          <a:bodyPr anchorCtr="0" anchor="t" bIns="34275" lIns="68575" spcFirstLastPara="1" rIns="68575" wrap="square" tIns="34275">
            <a:spAutoFit/>
          </a:bodyPr>
          <a:lstStyle/>
          <a:p>
            <a:pPr indent="0" lvl="0" marL="0" rtl="0" algn="ctr">
              <a:lnSpc>
                <a:spcPct val="90000"/>
              </a:lnSpc>
              <a:spcBef>
                <a:spcPts val="0"/>
              </a:spcBef>
              <a:spcAft>
                <a:spcPts val="0"/>
              </a:spcAft>
              <a:buClr>
                <a:schemeClr val="lt1"/>
              </a:buClr>
              <a:buSzPts val="4500"/>
              <a:buFont typeface="Delicious Handrawn"/>
              <a:buNone/>
              <a:defRPr sz="3600"/>
            </a:pPr>
            <a:r>
              <a:t>¡Exploremos la primera sesión juntos! </a:t>
            </a:r>
            <a:endParaRPr sz="3600"/>
          </a:p>
          <a:p>
            <a:pPr indent="0" lvl="0" marL="0" rtl="0" algn="ctr">
              <a:lnSpc>
                <a:spcPct val="90000"/>
              </a:lnSpc>
              <a:spcBef>
                <a:spcPts val="1000"/>
              </a:spcBef>
              <a:spcAft>
                <a:spcPts val="1000"/>
              </a:spcAft>
              <a:buClr>
                <a:schemeClr val="lt1"/>
              </a:buClr>
              <a:buSzPts val="4500"/>
              <a:buFont typeface="Delicious Handrawn"/>
              <a:buNone/>
              <a:defRPr sz="3600"/>
            </a:pPr>
            <a:br>
              <a:rPr lang="en-US" sz="3600"/>
            </a:br>
            <a:r>
              <a:t>Selecciona/Escribe SIGUIENTE</a:t>
            </a:r>
            <a:endParaRPr sz="3600"/>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2" name="Shape 1012"/>
        <p:cNvGrpSpPr/>
        <p:nvPr/>
      </p:nvGrpSpPr>
      <p:grpSpPr>
        <a:xfrm>
          <a:off x="0" y="0"/>
          <a:ext cx="0" cy="0"/>
          <a:chOff x="0" y="0"/>
          <a:chExt cx="0" cy="0"/>
        </a:xfrm>
      </p:grpSpPr>
      <p:sp>
        <p:nvSpPr>
          <p:cNvPr id="1013" name="Google Shape;1013;p108"/>
          <p:cNvSpPr/>
          <p:nvPr/>
        </p:nvSpPr>
        <p:spPr>
          <a:xfrm rot="-5400000">
            <a:off x="4254600" y="-4053375"/>
            <a:ext cx="480900" cy="89901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1014" name="Google Shape;1014;p108"/>
          <p:cNvSpPr txBox="1"/>
          <p:nvPr/>
        </p:nvSpPr>
        <p:spPr>
          <a:xfrm>
            <a:off x="286222" y="197506"/>
            <a:ext cx="8857800" cy="446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defRPr b="1" sz="2300">
                <a:solidFill>
                  <a:schemeClr val="lt1"/>
                </a:solidFill>
              </a:defRPr>
            </a:pPr>
            <a:r>
              <a:t>¿En qué consiste una sesión de Crianza con Conciencia+?</a:t>
            </a:r>
            <a:endParaRPr b="0" i="0" sz="1300" u="none" cap="none" strike="noStrike">
              <a:solidFill>
                <a:srgbClr val="000000"/>
              </a:solidFill>
              <a:latin typeface="Arial"/>
              <a:ea typeface="Arial"/>
              <a:cs typeface="Arial"/>
              <a:sym typeface="Arial"/>
            </a:endParaRPr>
          </a:p>
        </p:txBody>
      </p:sp>
      <p:pic>
        <p:nvPicPr>
          <p:cNvPr id="1015" name="Google Shape;1015;p108"/>
          <p:cNvPicPr preferRelativeResize="0"/>
          <p:nvPr/>
        </p:nvPicPr>
        <p:blipFill rotWithShape="1">
          <a:blip r:embed="rId3">
            <a:alphaModFix/>
          </a:blip>
          <a:srcRect b="0" l="0" r="0" t="54067"/>
          <a:stretch/>
        </p:blipFill>
        <p:spPr>
          <a:xfrm>
            <a:off x="784088" y="806731"/>
            <a:ext cx="1704534" cy="1694971"/>
          </a:xfrm>
          <a:prstGeom prst="rect">
            <a:avLst/>
          </a:prstGeom>
          <a:noFill/>
          <a:ln cap="flat" cmpd="sng" w="28575">
            <a:solidFill>
              <a:schemeClr val="accent4"/>
            </a:solidFill>
            <a:prstDash val="solid"/>
            <a:round/>
            <a:headEnd len="sm" w="sm" type="none"/>
            <a:tailEnd len="sm" w="sm" type="none"/>
          </a:ln>
        </p:spPr>
      </p:pic>
      <p:sp>
        <p:nvSpPr>
          <p:cNvPr id="1016" name="Google Shape;1016;p108"/>
          <p:cNvSpPr txBox="1"/>
          <p:nvPr/>
        </p:nvSpPr>
        <p:spPr>
          <a:xfrm>
            <a:off x="784088" y="2668031"/>
            <a:ext cx="1736100" cy="1172700"/>
          </a:xfrm>
          <a:prstGeom prst="rect">
            <a:avLst/>
          </a:prstGeom>
          <a:solidFill>
            <a:schemeClr val="accent4"/>
          </a:solidFill>
          <a:ln>
            <a:noFill/>
          </a:ln>
        </p:spPr>
        <p:txBody>
          <a:bodyPr anchorCtr="0" anchor="t" bIns="91425" lIns="91425" spcFirstLastPara="1" rIns="91425" wrap="square" tIns="91425">
            <a:noAutofit/>
          </a:bodyPr>
          <a:lstStyle/>
          <a:p>
            <a:pPr indent="0" lvl="0" marL="0" rtl="0" algn="l">
              <a:spcBef>
                <a:spcPts val="0"/>
              </a:spcBef>
              <a:spcAft>
                <a:spcPts val="0"/>
              </a:spcAft>
              <a:buNone/>
              <a:defRPr>
                <a:solidFill>
                  <a:schemeClr val="lt1"/>
                </a:solidFill>
                <a:latin typeface="Noto Sans"/>
                <a:ea typeface="Noto Sans"/>
                <a:cs typeface="Noto Sans"/>
                <a:sym typeface="Noto Sans"/>
              </a:defRPr>
            </a:pPr>
            <a:r>
              <a:t>Cuestionarios</a:t>
            </a:r>
            <a:br>
              <a:rPr lang="en-US">
                <a:solidFill>
                  <a:schemeClr val="lt1"/>
                </a:solidFill>
                <a:latin typeface="Noto Sans"/>
                <a:ea typeface="Noto Sans"/>
                <a:cs typeface="Noto Sans"/>
                <a:sym typeface="Noto Sans"/>
              </a:rPr>
            </a:br>
            <a:br>
              <a:rPr lang="en-US">
                <a:solidFill>
                  <a:schemeClr val="lt1"/>
                </a:solidFill>
                <a:latin typeface="Noto Sans"/>
                <a:ea typeface="Noto Sans"/>
                <a:cs typeface="Noto Sans"/>
                <a:sym typeface="Noto Sans"/>
              </a:rPr>
            </a:br>
            <a:r>
              <a:rPr i="1"/>
              <a:t>Recuerda, contesta usando lo que ya sabes. ¡Estamos aquí para aprender! </a:t>
            </a:r>
            <a:endParaRPr i="1">
              <a:solidFill>
                <a:schemeClr val="lt1"/>
              </a:solidFill>
              <a:latin typeface="Noto Sans"/>
              <a:ea typeface="Noto Sans"/>
              <a:cs typeface="Noto Sans"/>
              <a:sym typeface="Noto Sans"/>
            </a:endParaRPr>
          </a:p>
        </p:txBody>
      </p:sp>
      <p:pic>
        <p:nvPicPr>
          <p:cNvPr id="1017" name="Google Shape;1017;p108"/>
          <p:cNvPicPr preferRelativeResize="0"/>
          <p:nvPr/>
        </p:nvPicPr>
        <p:blipFill rotWithShape="1">
          <a:blip r:embed="rId4">
            <a:alphaModFix/>
          </a:blip>
          <a:srcRect b="46600" l="0" r="0" t="11199"/>
          <a:stretch/>
        </p:blipFill>
        <p:spPr>
          <a:xfrm>
            <a:off x="2655370" y="775725"/>
            <a:ext cx="1889190" cy="1725978"/>
          </a:xfrm>
          <a:prstGeom prst="rect">
            <a:avLst/>
          </a:prstGeom>
          <a:noFill/>
          <a:ln cap="flat" cmpd="sng" w="28575">
            <a:solidFill>
              <a:schemeClr val="accent3"/>
            </a:solidFill>
            <a:prstDash val="solid"/>
            <a:round/>
            <a:headEnd len="sm" w="sm" type="none"/>
            <a:tailEnd len="sm" w="sm" type="none"/>
          </a:ln>
        </p:spPr>
      </p:pic>
      <p:pic>
        <p:nvPicPr>
          <p:cNvPr id="1018" name="Google Shape;1018;p108"/>
          <p:cNvPicPr preferRelativeResize="0"/>
          <p:nvPr/>
        </p:nvPicPr>
        <p:blipFill rotWithShape="1">
          <a:blip r:embed="rId3">
            <a:alphaModFix/>
          </a:blip>
          <a:srcRect b="0" l="0" r="0" t="54067"/>
          <a:stretch/>
        </p:blipFill>
        <p:spPr>
          <a:xfrm>
            <a:off x="784088" y="806731"/>
            <a:ext cx="1704534" cy="1694971"/>
          </a:xfrm>
          <a:prstGeom prst="rect">
            <a:avLst/>
          </a:prstGeom>
          <a:noFill/>
          <a:ln>
            <a:noFill/>
          </a:ln>
        </p:spPr>
      </p:pic>
      <p:sp>
        <p:nvSpPr>
          <p:cNvPr id="1019" name="Google Shape;1019;p108"/>
          <p:cNvSpPr txBox="1"/>
          <p:nvPr/>
        </p:nvSpPr>
        <p:spPr>
          <a:xfrm>
            <a:off x="2655375" y="2674575"/>
            <a:ext cx="1889100" cy="322200"/>
          </a:xfrm>
          <a:prstGeom prst="rect">
            <a:avLst/>
          </a:prstGeom>
          <a:solidFill>
            <a:schemeClr val="accent3"/>
          </a:solidFill>
          <a:ln>
            <a:noFill/>
          </a:ln>
        </p:spPr>
        <p:txBody>
          <a:bodyPr anchorCtr="0" anchor="t" bIns="91425" lIns="91425" spcFirstLastPara="1" rIns="91425" wrap="square" tIns="91425">
            <a:noAutofit/>
          </a:bodyPr>
          <a:lstStyle/>
          <a:p>
            <a:pPr indent="0" lvl="0" marL="0" rtl="0" algn="l">
              <a:spcBef>
                <a:spcPts val="0"/>
              </a:spcBef>
              <a:spcAft>
                <a:spcPts val="0"/>
              </a:spcAft>
              <a:buNone/>
              <a:defRPr>
                <a:solidFill>
                  <a:schemeClr val="lt1"/>
                </a:solidFill>
                <a:latin typeface="Noto Sans"/>
                <a:ea typeface="Noto Sans"/>
                <a:cs typeface="Noto Sans"/>
                <a:sym typeface="Noto Sans"/>
              </a:defRPr>
            </a:pPr>
            <a:r>
              <a:t>Cómics</a:t>
            </a:r>
            <a:endParaRPr i="1">
              <a:solidFill>
                <a:schemeClr val="lt1"/>
              </a:solidFill>
              <a:latin typeface="Noto Sans"/>
              <a:ea typeface="Noto Sans"/>
              <a:cs typeface="Noto Sans"/>
              <a:sym typeface="Noto Sans"/>
            </a:endParaRPr>
          </a:p>
        </p:txBody>
      </p:sp>
      <p:pic>
        <p:nvPicPr>
          <p:cNvPr id="1020" name="Google Shape;1020;p108"/>
          <p:cNvPicPr preferRelativeResize="0"/>
          <p:nvPr/>
        </p:nvPicPr>
        <p:blipFill rotWithShape="1">
          <a:blip r:embed="rId5">
            <a:alphaModFix/>
          </a:blip>
          <a:srcRect b="38031" l="0" r="0" t="11361"/>
          <a:stretch/>
        </p:blipFill>
        <p:spPr>
          <a:xfrm>
            <a:off x="4748135" y="1185197"/>
            <a:ext cx="1410597" cy="1545452"/>
          </a:xfrm>
          <a:prstGeom prst="rect">
            <a:avLst/>
          </a:prstGeom>
          <a:noFill/>
          <a:ln cap="flat" cmpd="sng" w="28575">
            <a:solidFill>
              <a:schemeClr val="accent2"/>
            </a:solidFill>
            <a:prstDash val="solid"/>
            <a:round/>
            <a:headEnd len="sm" w="sm" type="none"/>
            <a:tailEnd len="sm" w="sm" type="none"/>
          </a:ln>
        </p:spPr>
      </p:pic>
      <p:sp>
        <p:nvSpPr>
          <p:cNvPr id="1021" name="Google Shape;1021;p108"/>
          <p:cNvSpPr txBox="1"/>
          <p:nvPr/>
        </p:nvSpPr>
        <p:spPr>
          <a:xfrm>
            <a:off x="4711314" y="776324"/>
            <a:ext cx="3648600" cy="322200"/>
          </a:xfrm>
          <a:prstGeom prst="rect">
            <a:avLst/>
          </a:prstGeom>
          <a:solidFill>
            <a:schemeClr val="accent2"/>
          </a:solidFill>
          <a:ln>
            <a:noFill/>
          </a:ln>
        </p:spPr>
        <p:txBody>
          <a:bodyPr anchorCtr="0" anchor="t" bIns="91425" lIns="91425" spcFirstLastPara="1" rIns="91425" wrap="square" tIns="91425">
            <a:noAutofit/>
          </a:bodyPr>
          <a:lstStyle/>
          <a:p>
            <a:pPr indent="0" lvl="0" marL="0" rtl="0" algn="ctr">
              <a:spcBef>
                <a:spcPts val="0"/>
              </a:spcBef>
              <a:spcAft>
                <a:spcPts val="0"/>
              </a:spcAft>
              <a:buNone/>
              <a:defRPr>
                <a:solidFill>
                  <a:schemeClr val="lt1"/>
                </a:solidFill>
                <a:latin typeface="Noto Sans"/>
                <a:ea typeface="Noto Sans"/>
                <a:cs typeface="Noto Sans"/>
                <a:sym typeface="Noto Sans"/>
              </a:defRPr>
            </a:pPr>
            <a:r>
              <a:t>Tips</a:t>
            </a:r>
            <a:endParaRPr i="1">
              <a:solidFill>
                <a:schemeClr val="lt1"/>
              </a:solidFill>
              <a:latin typeface="Noto Sans"/>
              <a:ea typeface="Noto Sans"/>
              <a:cs typeface="Noto Sans"/>
              <a:sym typeface="Noto Sans"/>
            </a:endParaRPr>
          </a:p>
        </p:txBody>
      </p:sp>
      <p:sp>
        <p:nvSpPr>
          <p:cNvPr id="1022" name="Google Shape;1022;p108"/>
          <p:cNvSpPr txBox="1"/>
          <p:nvPr/>
        </p:nvSpPr>
        <p:spPr>
          <a:xfrm>
            <a:off x="4748125" y="2817275"/>
            <a:ext cx="1464300" cy="322200"/>
          </a:xfrm>
          <a:prstGeom prst="rect">
            <a:avLst/>
          </a:prstGeom>
          <a:solidFill>
            <a:schemeClr val="accent2"/>
          </a:solidFill>
          <a:ln>
            <a:noFill/>
          </a:ln>
        </p:spPr>
        <p:txBody>
          <a:bodyPr anchorCtr="0" anchor="t" bIns="91425" lIns="91425" spcFirstLastPara="1" rIns="91425" wrap="square" tIns="91425">
            <a:noAutofit/>
          </a:bodyPr>
          <a:lstStyle/>
          <a:p>
            <a:pPr indent="0" lvl="0" marL="0" rtl="0" algn="ctr">
              <a:spcBef>
                <a:spcPts val="0"/>
              </a:spcBef>
              <a:spcAft>
                <a:spcPts val="0"/>
              </a:spcAft>
              <a:buNone/>
              <a:defRPr>
                <a:solidFill>
                  <a:schemeClr val="lt1"/>
                </a:solidFill>
                <a:latin typeface="Noto Sans"/>
                <a:ea typeface="Noto Sans"/>
                <a:cs typeface="Noto Sans"/>
                <a:sym typeface="Noto Sans"/>
              </a:defRPr>
            </a:pPr>
            <a:r>
              <a:t>Video</a:t>
            </a:r>
            <a:endParaRPr i="1">
              <a:solidFill>
                <a:schemeClr val="lt1"/>
              </a:solidFill>
              <a:latin typeface="Noto Sans"/>
              <a:ea typeface="Noto Sans"/>
              <a:cs typeface="Noto Sans"/>
              <a:sym typeface="Noto Sans"/>
            </a:endParaRPr>
          </a:p>
        </p:txBody>
      </p:sp>
      <p:pic>
        <p:nvPicPr>
          <p:cNvPr id="1023" name="Google Shape;1023;p108"/>
          <p:cNvPicPr preferRelativeResize="0"/>
          <p:nvPr/>
        </p:nvPicPr>
        <p:blipFill rotWithShape="1">
          <a:blip r:embed="rId6">
            <a:alphaModFix/>
          </a:blip>
          <a:srcRect b="20658" l="0" r="0" t="11002"/>
          <a:stretch/>
        </p:blipFill>
        <p:spPr>
          <a:xfrm>
            <a:off x="6467760" y="1185196"/>
            <a:ext cx="1794820" cy="2655519"/>
          </a:xfrm>
          <a:prstGeom prst="rect">
            <a:avLst/>
          </a:prstGeom>
          <a:noFill/>
          <a:ln cap="flat" cmpd="sng" w="28575">
            <a:solidFill>
              <a:schemeClr val="accent2"/>
            </a:solidFill>
            <a:prstDash val="solid"/>
            <a:round/>
            <a:headEnd len="sm" w="sm" type="none"/>
            <a:tailEnd len="sm" w="sm" type="none"/>
          </a:ln>
        </p:spPr>
      </p:pic>
      <p:pic>
        <p:nvPicPr>
          <p:cNvPr id="1024" name="Google Shape;1024;p108"/>
          <p:cNvPicPr preferRelativeResize="0"/>
          <p:nvPr/>
        </p:nvPicPr>
        <p:blipFill rotWithShape="1">
          <a:blip r:embed="rId7">
            <a:alphaModFix/>
          </a:blip>
          <a:srcRect b="53668" l="0" r="0" t="10871"/>
          <a:stretch/>
        </p:blipFill>
        <p:spPr>
          <a:xfrm>
            <a:off x="4748134" y="3226119"/>
            <a:ext cx="1464297" cy="1124163"/>
          </a:xfrm>
          <a:prstGeom prst="rect">
            <a:avLst/>
          </a:prstGeom>
          <a:noFill/>
          <a:ln cap="flat" cmpd="sng" w="28575">
            <a:solidFill>
              <a:schemeClr val="accent2"/>
            </a:solidFill>
            <a:prstDash val="solid"/>
            <a:round/>
            <a:headEnd len="sm" w="sm" type="none"/>
            <a:tailEnd len="sm" w="sm" type="none"/>
          </a:ln>
        </p:spPr>
      </p:pic>
      <p:sp>
        <p:nvSpPr>
          <p:cNvPr id="1025" name="Google Shape;1025;p108"/>
          <p:cNvSpPr txBox="1"/>
          <p:nvPr/>
        </p:nvSpPr>
        <p:spPr>
          <a:xfrm>
            <a:off x="4711325" y="4436925"/>
            <a:ext cx="1527900" cy="322200"/>
          </a:xfrm>
          <a:prstGeom prst="rect">
            <a:avLst/>
          </a:prstGeom>
          <a:solidFill>
            <a:schemeClr val="accent2"/>
          </a:solidFill>
          <a:ln>
            <a:noFill/>
          </a:ln>
        </p:spPr>
        <p:txBody>
          <a:bodyPr anchorCtr="0" anchor="t" bIns="91425" lIns="91425" spcFirstLastPara="1" rIns="91425" wrap="square" tIns="91425">
            <a:noAutofit/>
          </a:bodyPr>
          <a:lstStyle/>
          <a:p>
            <a:pPr indent="0" lvl="0" marL="0" rtl="0" algn="ctr">
              <a:spcBef>
                <a:spcPts val="0"/>
              </a:spcBef>
              <a:spcAft>
                <a:spcPts val="0"/>
              </a:spcAft>
              <a:buNone/>
              <a:defRPr>
                <a:solidFill>
                  <a:schemeClr val="lt1"/>
                </a:solidFill>
                <a:latin typeface="Noto Sans"/>
                <a:ea typeface="Noto Sans"/>
                <a:cs typeface="Noto Sans"/>
                <a:sym typeface="Noto Sans"/>
              </a:defRPr>
            </a:pPr>
            <a:r>
              <a:t>Audio</a:t>
            </a:r>
            <a:endParaRPr i="1">
              <a:solidFill>
                <a:schemeClr val="lt1"/>
              </a:solidFill>
              <a:latin typeface="Noto Sans"/>
              <a:ea typeface="Noto Sans"/>
              <a:cs typeface="Noto Sans"/>
              <a:sym typeface="Noto Sans"/>
            </a:endParaRPr>
          </a:p>
        </p:txBody>
      </p:sp>
      <p:sp>
        <p:nvSpPr>
          <p:cNvPr id="1026" name="Google Shape;1026;p108"/>
          <p:cNvSpPr txBox="1"/>
          <p:nvPr/>
        </p:nvSpPr>
        <p:spPr>
          <a:xfrm>
            <a:off x="6467749" y="3927400"/>
            <a:ext cx="1889100" cy="322200"/>
          </a:xfrm>
          <a:prstGeom prst="rect">
            <a:avLst/>
          </a:prstGeom>
          <a:solidFill>
            <a:schemeClr val="accent2"/>
          </a:solidFill>
          <a:ln>
            <a:noFill/>
          </a:ln>
        </p:spPr>
        <p:txBody>
          <a:bodyPr anchorCtr="0" anchor="t" bIns="91425" lIns="91425" spcFirstLastPara="1" rIns="91425" wrap="square" tIns="91425">
            <a:noAutofit/>
          </a:bodyPr>
          <a:lstStyle/>
          <a:p>
            <a:pPr indent="0" lvl="0" marL="0" rtl="0" algn="ctr">
              <a:spcBef>
                <a:spcPts val="0"/>
              </a:spcBef>
              <a:spcAft>
                <a:spcPts val="0"/>
              </a:spcAft>
              <a:buNone/>
              <a:defRPr>
                <a:solidFill>
                  <a:schemeClr val="lt1"/>
                </a:solidFill>
                <a:latin typeface="Noto Sans"/>
                <a:ea typeface="Noto Sans"/>
                <a:cs typeface="Noto Sans"/>
                <a:sym typeface="Noto Sans"/>
              </a:defRPr>
            </a:pPr>
            <a:r>
              <a:t>Texto</a:t>
            </a:r>
            <a:endParaRPr i="1">
              <a:solidFill>
                <a:schemeClr val="lt1"/>
              </a:solidFill>
              <a:latin typeface="Noto Sans"/>
              <a:ea typeface="Noto Sans"/>
              <a:cs typeface="Noto Sans"/>
              <a:sym typeface="Noto Sans"/>
            </a:endParaRPr>
          </a:p>
        </p:txBody>
      </p:sp>
      <p:sp>
        <p:nvSpPr>
          <p:cNvPr id="1027" name="Google Shape;1027;p108"/>
          <p:cNvSpPr txBox="1"/>
          <p:nvPr/>
        </p:nvSpPr>
        <p:spPr>
          <a:xfrm>
            <a:off x="2697550" y="3179750"/>
            <a:ext cx="1794900" cy="1257300"/>
          </a:xfrm>
          <a:prstGeom prst="rect">
            <a:avLst/>
          </a:prstGeom>
          <a:solidFill>
            <a:schemeClr val="accent1"/>
          </a:solid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defRPr i="1" sz="1300">
                <a:solidFill>
                  <a:schemeClr val="lt1"/>
                </a:solidFill>
                <a:latin typeface="Noto Sans"/>
                <a:ea typeface="Noto Sans"/>
                <a:cs typeface="Noto Sans"/>
                <a:sym typeface="Noto Sans"/>
              </a:defRPr>
            </a:pPr>
            <a:r>
              <a:t>Las sesiones serán un poco diferentes para cada persona. ¡Están personalizadas!</a:t>
            </a:r>
            <a:endParaRPr i="1" sz="1300">
              <a:solidFill>
                <a:schemeClr val="lt1"/>
              </a:solidFill>
              <a:latin typeface="Noto Sans"/>
              <a:ea typeface="Noto Sans"/>
              <a:cs typeface="Noto Sans"/>
              <a:sym typeface="Noto Sans"/>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1" name="Shape 1031"/>
        <p:cNvGrpSpPr/>
        <p:nvPr/>
      </p:nvGrpSpPr>
      <p:grpSpPr>
        <a:xfrm>
          <a:off x="0" y="0"/>
          <a:ext cx="0" cy="0"/>
          <a:chOff x="0" y="0"/>
          <a:chExt cx="0" cy="0"/>
        </a:xfrm>
      </p:grpSpPr>
      <p:sp>
        <p:nvSpPr>
          <p:cNvPr id="1032" name="Google Shape;1032;p109"/>
          <p:cNvSpPr/>
          <p:nvPr/>
        </p:nvSpPr>
        <p:spPr>
          <a:xfrm>
            <a:off x="13" y="1061289"/>
            <a:ext cx="9144000" cy="4800"/>
          </a:xfrm>
          <a:prstGeom prst="rect">
            <a:avLst/>
          </a:prstGeom>
          <a:solidFill>
            <a:srgbClr val="00969B"/>
          </a:solidFill>
          <a:ln>
            <a:noFill/>
          </a:ln>
        </p:spPr>
        <p:txBody>
          <a:bodyPr anchorCtr="0" anchor="ctr" bIns="45725" lIns="45725" spcFirstLastPara="1" rIns="45725" wrap="square" tIns="45725">
            <a:noAutofit/>
          </a:bodyPr>
          <a:lstStyle/>
          <a:p>
            <a:pPr indent="0" lvl="0" marL="0" rtl="0" algn="l">
              <a:spcBef>
                <a:spcPts val="0"/>
              </a:spcBef>
              <a:spcAft>
                <a:spcPts val="0"/>
              </a:spcAft>
              <a:buNone/>
            </a:pPr>
          </a:p>
        </p:txBody>
      </p:sp>
      <p:sp>
        <p:nvSpPr>
          <p:cNvPr id="1033" name="Google Shape;1033;p109"/>
          <p:cNvSpPr/>
          <p:nvPr/>
        </p:nvSpPr>
        <p:spPr>
          <a:xfrm>
            <a:off x="25" y="2871426"/>
            <a:ext cx="9144000" cy="4800"/>
          </a:xfrm>
          <a:prstGeom prst="rect">
            <a:avLst/>
          </a:prstGeom>
          <a:solidFill>
            <a:srgbClr val="00969B"/>
          </a:solidFill>
          <a:ln>
            <a:noFill/>
          </a:ln>
        </p:spPr>
        <p:txBody>
          <a:bodyPr anchorCtr="0" anchor="ctr" bIns="45725" lIns="45725" spcFirstLastPara="1" rIns="45725" wrap="square" tIns="45725">
            <a:noAutofit/>
          </a:bodyPr>
          <a:lstStyle/>
          <a:p>
            <a:pPr indent="0" lvl="0" marL="0" rtl="0" algn="l">
              <a:spcBef>
                <a:spcPts val="0"/>
              </a:spcBef>
              <a:spcAft>
                <a:spcPts val="0"/>
              </a:spcAft>
              <a:buNone/>
            </a:pPr>
          </a:p>
        </p:txBody>
      </p:sp>
      <p:sp>
        <p:nvSpPr>
          <p:cNvPr id="1034" name="Google Shape;1034;p109"/>
          <p:cNvSpPr/>
          <p:nvPr/>
        </p:nvSpPr>
        <p:spPr>
          <a:xfrm>
            <a:off x="4556476" y="1061300"/>
            <a:ext cx="17700" cy="4082100"/>
          </a:xfrm>
          <a:prstGeom prst="rect">
            <a:avLst/>
          </a:prstGeom>
          <a:solidFill>
            <a:srgbClr val="00969B"/>
          </a:solidFill>
          <a:ln>
            <a:noFill/>
          </a:ln>
        </p:spPr>
        <p:txBody>
          <a:bodyPr anchorCtr="0" anchor="ctr" bIns="45725" lIns="45725" spcFirstLastPara="1" rIns="45725" wrap="square" tIns="45725">
            <a:noAutofit/>
          </a:bodyPr>
          <a:lstStyle/>
          <a:p>
            <a:pPr indent="0" lvl="0" marL="0" rtl="0" algn="l">
              <a:spcBef>
                <a:spcPts val="0"/>
              </a:spcBef>
              <a:spcAft>
                <a:spcPts val="0"/>
              </a:spcAft>
              <a:buNone/>
            </a:pPr>
          </a:p>
        </p:txBody>
      </p:sp>
      <p:grpSp>
        <p:nvGrpSpPr>
          <p:cNvPr id="1035" name="Google Shape;1035;p109"/>
          <p:cNvGrpSpPr/>
          <p:nvPr/>
        </p:nvGrpSpPr>
        <p:grpSpPr>
          <a:xfrm>
            <a:off x="521350" y="1294012"/>
            <a:ext cx="3448196" cy="931514"/>
            <a:chOff x="0" y="-57150"/>
            <a:chExt cx="5523300" cy="2484038"/>
          </a:xfrm>
        </p:grpSpPr>
        <p:sp>
          <p:nvSpPr>
            <p:cNvPr id="1036" name="Google Shape;1036;p109"/>
            <p:cNvSpPr txBox="1"/>
            <p:nvPr/>
          </p:nvSpPr>
          <p:spPr>
            <a:xfrm>
              <a:off x="0" y="-57150"/>
              <a:ext cx="5523300" cy="656700"/>
            </a:xfrm>
            <a:prstGeom prst="rect">
              <a:avLst/>
            </a:prstGeom>
            <a:noFill/>
            <a:ln>
              <a:noFill/>
            </a:ln>
          </p:spPr>
          <p:txBody>
            <a:bodyPr anchorCtr="0" anchor="t" bIns="0" lIns="0" spcFirstLastPara="1" rIns="0" wrap="square" tIns="0">
              <a:spAutoFit/>
            </a:bodyPr>
            <a:lstStyle/>
            <a:p>
              <a:pPr indent="0" lvl="0" marL="0" marR="0" rtl="0" algn="l">
                <a:lnSpc>
                  <a:spcPct val="140019"/>
                </a:lnSpc>
                <a:spcBef>
                  <a:spcPts val="0"/>
                </a:spcBef>
                <a:spcAft>
                  <a:spcPts val="0"/>
                </a:spcAft>
                <a:buNone/>
                <a:defRPr sz="1600">
                  <a:latin typeface="Delicious Handrawn"/>
                  <a:ea typeface="Delicious Handrawn"/>
                  <a:cs typeface="Delicious Handrawn"/>
                  <a:sym typeface="Delicious Handrawn"/>
                </a:defRPr>
              </a:pPr>
              <a:r>
                <a:rPr>
                  <a:solidFill>
                    <a:schemeClr val="dk1"/>
                  </a:solidFill>
                </a:rPr>
                <a:t>ESCRIBE </a:t>
              </a:r>
              <a:r>
                <a:rPr b="1">
                  <a:solidFill>
                    <a:srgbClr val="00969B"/>
                  </a:solidFill>
                </a:rPr>
                <a:t>SIGUIENTE</a:t>
              </a:r>
              <a:endParaRPr b="1" sz="1300">
                <a:solidFill>
                  <a:srgbClr val="00969B"/>
                </a:solidFill>
                <a:latin typeface="Delicious Handrawn"/>
                <a:ea typeface="Delicious Handrawn"/>
                <a:cs typeface="Delicious Handrawn"/>
                <a:sym typeface="Delicious Handrawn"/>
              </a:endParaRPr>
            </a:p>
          </p:txBody>
        </p:sp>
        <p:sp>
          <p:nvSpPr>
            <p:cNvPr id="1037" name="Google Shape;1037;p109"/>
            <p:cNvSpPr txBox="1"/>
            <p:nvPr/>
          </p:nvSpPr>
          <p:spPr>
            <a:xfrm>
              <a:off x="0" y="866888"/>
              <a:ext cx="5523300" cy="1560000"/>
            </a:xfrm>
            <a:prstGeom prst="rect">
              <a:avLst/>
            </a:prstGeom>
            <a:noFill/>
            <a:ln>
              <a:noFill/>
            </a:ln>
          </p:spPr>
          <p:txBody>
            <a:bodyPr anchorCtr="0" anchor="t" bIns="0" lIns="0" spcFirstLastPara="1" rIns="0" wrap="square" tIns="0">
              <a:spAutoFit/>
            </a:bodyPr>
            <a:lstStyle/>
            <a:p>
              <a:pPr indent="0" lvl="0" marL="0" marR="0" rtl="0" algn="l">
                <a:lnSpc>
                  <a:spcPct val="140019"/>
                </a:lnSpc>
                <a:spcBef>
                  <a:spcPts val="0"/>
                </a:spcBef>
                <a:spcAft>
                  <a:spcPts val="0"/>
                </a:spcAft>
                <a:buNone/>
                <a:defRPr sz="1000">
                  <a:solidFill>
                    <a:schemeClr val="dk1"/>
                  </a:solidFill>
                  <a:latin typeface="Noto Sans"/>
                  <a:ea typeface="Noto Sans"/>
                  <a:cs typeface="Noto Sans"/>
                  <a:sym typeface="Noto Sans"/>
                </a:defRPr>
              </a:pPr>
              <a:r>
                <a:t>¿Te atoraste en el chatbot? </a:t>
              </a:r>
              <a:br>
                <a:rPr lang="en-US" sz="1000">
                  <a:solidFill>
                    <a:schemeClr val="dk1"/>
                  </a:solidFill>
                  <a:latin typeface="Noto Sans"/>
                  <a:ea typeface="Noto Sans"/>
                  <a:cs typeface="Noto Sans"/>
                  <a:sym typeface="Noto Sans"/>
                </a:rPr>
              </a:br>
              <a:br>
                <a:rPr lang="en-US" sz="1000">
                  <a:solidFill>
                    <a:schemeClr val="dk1"/>
                  </a:solidFill>
                  <a:latin typeface="Noto Sans"/>
                  <a:ea typeface="Noto Sans"/>
                  <a:cs typeface="Noto Sans"/>
                  <a:sym typeface="Noto Sans"/>
                </a:rPr>
              </a:br>
              <a:r>
                <a:t>¿No ves la palabra SIGUIENTE?</a:t>
              </a:r>
              <a:endParaRPr sz="700">
                <a:solidFill>
                  <a:schemeClr val="dk1"/>
                </a:solidFill>
                <a:latin typeface="Noto Sans"/>
                <a:ea typeface="Noto Sans"/>
                <a:cs typeface="Noto Sans"/>
                <a:sym typeface="Noto Sans"/>
              </a:endParaRPr>
            </a:p>
          </p:txBody>
        </p:sp>
      </p:grpSp>
      <p:sp>
        <p:nvSpPr>
          <p:cNvPr id="1038" name="Google Shape;1038;p109"/>
          <p:cNvSpPr/>
          <p:nvPr/>
        </p:nvSpPr>
        <p:spPr>
          <a:xfrm rot="-5400000">
            <a:off x="4254600" y="-4053375"/>
            <a:ext cx="480900" cy="89901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1039" name="Google Shape;1039;p109"/>
          <p:cNvSpPr txBox="1"/>
          <p:nvPr/>
        </p:nvSpPr>
        <p:spPr>
          <a:xfrm>
            <a:off x="286222" y="197506"/>
            <a:ext cx="8857800" cy="446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defRPr b="1" sz="2300">
                <a:solidFill>
                  <a:schemeClr val="lt1"/>
                </a:solidFill>
              </a:defRPr>
            </a:pPr>
            <a:r>
              <a:rPr>
                <a:latin typeface="Arial"/>
                <a:ea typeface="Arial"/>
                <a:cs typeface="Arial"/>
                <a:sym typeface="Arial"/>
              </a:rPr>
              <a:t>Resuelve Retos y Desafíos en el chatbot de </a:t>
            </a:r>
            <a:r>
              <a:t>Crianza con Conciencia+</a:t>
            </a:r>
            <a:endParaRPr b="0" i="0" sz="1300" u="none" cap="none" strike="noStrike">
              <a:solidFill>
                <a:srgbClr val="000000"/>
              </a:solidFill>
              <a:latin typeface="Arial"/>
              <a:ea typeface="Arial"/>
              <a:cs typeface="Arial"/>
              <a:sym typeface="Arial"/>
            </a:endParaRPr>
          </a:p>
        </p:txBody>
      </p:sp>
      <p:grpSp>
        <p:nvGrpSpPr>
          <p:cNvPr id="1040" name="Google Shape;1040;p109"/>
          <p:cNvGrpSpPr/>
          <p:nvPr/>
        </p:nvGrpSpPr>
        <p:grpSpPr>
          <a:xfrm>
            <a:off x="4887775" y="1294000"/>
            <a:ext cx="3484650" cy="1578052"/>
            <a:chOff x="0" y="-57150"/>
            <a:chExt cx="5523300" cy="4208138"/>
          </a:xfrm>
        </p:grpSpPr>
        <p:sp>
          <p:nvSpPr>
            <p:cNvPr id="1041" name="Google Shape;1041;p109"/>
            <p:cNvSpPr txBox="1"/>
            <p:nvPr/>
          </p:nvSpPr>
          <p:spPr>
            <a:xfrm>
              <a:off x="0" y="-57150"/>
              <a:ext cx="5523300" cy="656700"/>
            </a:xfrm>
            <a:prstGeom prst="rect">
              <a:avLst/>
            </a:prstGeom>
            <a:noFill/>
            <a:ln>
              <a:noFill/>
            </a:ln>
          </p:spPr>
          <p:txBody>
            <a:bodyPr anchorCtr="0" anchor="t" bIns="0" lIns="0" spcFirstLastPara="1" rIns="0" wrap="square" tIns="0">
              <a:spAutoFit/>
            </a:bodyPr>
            <a:lstStyle/>
            <a:p>
              <a:pPr indent="0" lvl="0" marL="0" marR="0" rtl="0" algn="l">
                <a:lnSpc>
                  <a:spcPct val="140019"/>
                </a:lnSpc>
                <a:spcBef>
                  <a:spcPts val="0"/>
                </a:spcBef>
                <a:spcAft>
                  <a:spcPts val="0"/>
                </a:spcAft>
                <a:buNone/>
                <a:defRPr sz="1600">
                  <a:latin typeface="Delicious Handrawn"/>
                  <a:ea typeface="Delicious Handrawn"/>
                  <a:cs typeface="Delicious Handrawn"/>
                  <a:sym typeface="Delicious Handrawn"/>
                </a:defRPr>
              </a:pPr>
              <a:r>
                <a:rPr>
                  <a:solidFill>
                    <a:schemeClr val="dk1"/>
                  </a:solidFill>
                </a:rPr>
                <a:t>ESCRIBE </a:t>
              </a:r>
              <a:r>
                <a:rPr b="1">
                  <a:solidFill>
                    <a:srgbClr val="00969B"/>
                  </a:solidFill>
                </a:rPr>
                <a:t>MENÚ</a:t>
              </a:r>
              <a:endParaRPr b="1" sz="1300">
                <a:solidFill>
                  <a:srgbClr val="00969B"/>
                </a:solidFill>
                <a:latin typeface="Delicious Handrawn"/>
                <a:ea typeface="Delicious Handrawn"/>
                <a:cs typeface="Delicious Handrawn"/>
                <a:sym typeface="Delicious Handrawn"/>
              </a:endParaRPr>
            </a:p>
          </p:txBody>
        </p:sp>
        <p:sp>
          <p:nvSpPr>
            <p:cNvPr id="1042" name="Google Shape;1042;p109"/>
            <p:cNvSpPr txBox="1"/>
            <p:nvPr/>
          </p:nvSpPr>
          <p:spPr>
            <a:xfrm>
              <a:off x="0" y="866888"/>
              <a:ext cx="5523300" cy="3284100"/>
            </a:xfrm>
            <a:prstGeom prst="rect">
              <a:avLst/>
            </a:prstGeom>
            <a:noFill/>
            <a:ln>
              <a:noFill/>
            </a:ln>
          </p:spPr>
          <p:txBody>
            <a:bodyPr anchorCtr="0" anchor="t" bIns="0" lIns="0" spcFirstLastPara="1" rIns="0" wrap="square" tIns="0">
              <a:spAutoFit/>
            </a:bodyPr>
            <a:lstStyle/>
            <a:p>
              <a:pPr indent="0" lvl="0" marL="0" marR="0" rtl="0" algn="l">
                <a:lnSpc>
                  <a:spcPct val="140019"/>
                </a:lnSpc>
                <a:spcBef>
                  <a:spcPts val="0"/>
                </a:spcBef>
                <a:spcAft>
                  <a:spcPts val="0"/>
                </a:spcAft>
                <a:buNone/>
                <a:defRPr sz="1000">
                  <a:solidFill>
                    <a:schemeClr val="dk1"/>
                  </a:solidFill>
                  <a:latin typeface="Noto Sans"/>
                  <a:ea typeface="Noto Sans"/>
                  <a:cs typeface="Noto Sans"/>
                  <a:sym typeface="Noto Sans"/>
                </a:defRPr>
              </a:pPr>
              <a:r>
                <a:t>Cambia la configuración </a:t>
              </a:r>
              <a:br>
                <a:rPr lang="en-US" sz="1000">
                  <a:solidFill>
                    <a:schemeClr val="dk1"/>
                  </a:solidFill>
                  <a:latin typeface="Noto Sans"/>
                  <a:ea typeface="Noto Sans"/>
                  <a:cs typeface="Noto Sans"/>
                  <a:sym typeface="Noto Sans"/>
                </a:rPr>
              </a:br>
              <a:br>
                <a:rPr lang="en-US" sz="1000">
                  <a:solidFill>
                    <a:schemeClr val="dk1"/>
                  </a:solidFill>
                  <a:latin typeface="Noto Sans"/>
                  <a:ea typeface="Noto Sans"/>
                  <a:cs typeface="Noto Sans"/>
                  <a:sym typeface="Noto Sans"/>
                </a:rPr>
              </a:br>
              <a:r>
                <a:t>Revisa las sesiones que has completado </a:t>
              </a:r>
              <a:endParaRPr sz="1000">
                <a:solidFill>
                  <a:schemeClr val="dk1"/>
                </a:solidFill>
                <a:latin typeface="Noto Sans"/>
                <a:ea typeface="Noto Sans"/>
                <a:cs typeface="Noto Sans"/>
                <a:sym typeface="Noto Sans"/>
              </a:endParaRPr>
            </a:p>
            <a:p>
              <a:pPr indent="0" lvl="0" marL="0" marR="0" rtl="0" algn="l">
                <a:lnSpc>
                  <a:spcPct val="140019"/>
                </a:lnSpc>
                <a:spcBef>
                  <a:spcPts val="0"/>
                </a:spcBef>
                <a:spcAft>
                  <a:spcPts val="0"/>
                </a:spcAft>
                <a:buNone/>
                <a:defRPr sz="1000">
                  <a:solidFill>
                    <a:schemeClr val="dk1"/>
                  </a:solidFill>
                  <a:latin typeface="Noto Sans"/>
                  <a:ea typeface="Noto Sans"/>
                  <a:cs typeface="Noto Sans"/>
                  <a:sym typeface="Noto Sans"/>
                </a:defRPr>
              </a:pPr>
              <a:br>
                <a:rPr lang="en-US" sz="1000">
                  <a:solidFill>
                    <a:schemeClr val="dk1"/>
                  </a:solidFill>
                  <a:latin typeface="Noto Sans"/>
                  <a:ea typeface="Noto Sans"/>
                  <a:cs typeface="Noto Sans"/>
                  <a:sym typeface="Noto Sans"/>
                </a:rPr>
              </a:br>
              <a:r>
                <a:t>Vuelve a ver el vídeo de integración</a:t>
              </a:r>
              <a:endParaRPr sz="1000">
                <a:solidFill>
                  <a:schemeClr val="dk1"/>
                </a:solidFill>
                <a:latin typeface="Noto Sans"/>
                <a:ea typeface="Noto Sans"/>
                <a:cs typeface="Noto Sans"/>
                <a:sym typeface="Noto Sans"/>
              </a:endParaRPr>
            </a:p>
            <a:p>
              <a:pPr indent="0" lvl="0" marL="0" marR="0" rtl="0" algn="l">
                <a:lnSpc>
                  <a:spcPct val="140019"/>
                </a:lnSpc>
                <a:spcBef>
                  <a:spcPts val="0"/>
                </a:spcBef>
                <a:spcAft>
                  <a:spcPts val="0"/>
                </a:spcAft>
                <a:buNone/>
              </a:pPr>
              <a:endParaRPr sz="1000">
                <a:solidFill>
                  <a:schemeClr val="dk1"/>
                </a:solidFill>
                <a:latin typeface="Noto Sans"/>
                <a:ea typeface="Noto Sans"/>
                <a:cs typeface="Noto Sans"/>
                <a:sym typeface="Noto Sans"/>
              </a:endParaRPr>
            </a:p>
          </p:txBody>
        </p:sp>
      </p:grpSp>
      <p:grpSp>
        <p:nvGrpSpPr>
          <p:cNvPr id="1043" name="Google Shape;1043;p109"/>
          <p:cNvGrpSpPr/>
          <p:nvPr/>
        </p:nvGrpSpPr>
        <p:grpSpPr>
          <a:xfrm>
            <a:off x="485075" y="3501012"/>
            <a:ext cx="3448196" cy="500414"/>
            <a:chOff x="0" y="-57150"/>
            <a:chExt cx="5523300" cy="1334438"/>
          </a:xfrm>
        </p:grpSpPr>
        <p:sp>
          <p:nvSpPr>
            <p:cNvPr id="1044" name="Google Shape;1044;p109"/>
            <p:cNvSpPr txBox="1"/>
            <p:nvPr/>
          </p:nvSpPr>
          <p:spPr>
            <a:xfrm>
              <a:off x="0" y="-57150"/>
              <a:ext cx="5523300" cy="656700"/>
            </a:xfrm>
            <a:prstGeom prst="rect">
              <a:avLst/>
            </a:prstGeom>
            <a:noFill/>
            <a:ln>
              <a:noFill/>
            </a:ln>
          </p:spPr>
          <p:txBody>
            <a:bodyPr anchorCtr="0" anchor="t" bIns="0" lIns="0" spcFirstLastPara="1" rIns="0" wrap="square" tIns="0">
              <a:spAutoFit/>
            </a:bodyPr>
            <a:lstStyle/>
            <a:p>
              <a:pPr indent="0" lvl="0" marL="0" marR="0" rtl="0" algn="l">
                <a:lnSpc>
                  <a:spcPct val="140019"/>
                </a:lnSpc>
                <a:spcBef>
                  <a:spcPts val="0"/>
                </a:spcBef>
                <a:spcAft>
                  <a:spcPts val="0"/>
                </a:spcAft>
                <a:buNone/>
                <a:defRPr sz="1600">
                  <a:latin typeface="Delicious Handrawn"/>
                  <a:ea typeface="Delicious Handrawn"/>
                  <a:cs typeface="Delicious Handrawn"/>
                  <a:sym typeface="Delicious Handrawn"/>
                </a:defRPr>
              </a:pPr>
              <a:r>
                <a:rPr>
                  <a:solidFill>
                    <a:schemeClr val="dk1"/>
                  </a:solidFill>
                </a:rPr>
                <a:t>ESCRIBE </a:t>
              </a:r>
              <a:r>
                <a:rPr b="1">
                  <a:solidFill>
                    <a:srgbClr val="00969B"/>
                  </a:solidFill>
                </a:rPr>
                <a:t>REPRODUCIR</a:t>
              </a:r>
              <a:endParaRPr b="1" sz="1300">
                <a:solidFill>
                  <a:srgbClr val="00969B"/>
                </a:solidFill>
                <a:latin typeface="Delicious Handrawn"/>
                <a:ea typeface="Delicious Handrawn"/>
                <a:cs typeface="Delicious Handrawn"/>
                <a:sym typeface="Delicious Handrawn"/>
              </a:endParaRPr>
            </a:p>
          </p:txBody>
        </p:sp>
        <p:sp>
          <p:nvSpPr>
            <p:cNvPr id="1045" name="Google Shape;1045;p109"/>
            <p:cNvSpPr txBox="1"/>
            <p:nvPr/>
          </p:nvSpPr>
          <p:spPr>
            <a:xfrm>
              <a:off x="0" y="866888"/>
              <a:ext cx="5523300" cy="410400"/>
            </a:xfrm>
            <a:prstGeom prst="rect">
              <a:avLst/>
            </a:prstGeom>
            <a:noFill/>
            <a:ln>
              <a:noFill/>
            </a:ln>
          </p:spPr>
          <p:txBody>
            <a:bodyPr anchorCtr="0" anchor="t" bIns="0" lIns="0" spcFirstLastPara="1" rIns="0" wrap="square" tIns="0">
              <a:spAutoFit/>
            </a:bodyPr>
            <a:lstStyle/>
            <a:p>
              <a:pPr indent="0" lvl="0" marL="0" marR="0" rtl="0" algn="l">
                <a:lnSpc>
                  <a:spcPct val="140019"/>
                </a:lnSpc>
                <a:spcBef>
                  <a:spcPts val="0"/>
                </a:spcBef>
                <a:spcAft>
                  <a:spcPts val="0"/>
                </a:spcAft>
                <a:buNone/>
                <a:defRPr sz="1000">
                  <a:solidFill>
                    <a:schemeClr val="dk1"/>
                  </a:solidFill>
                  <a:latin typeface="Noto Sans"/>
                  <a:ea typeface="Noto Sans"/>
                  <a:cs typeface="Noto Sans"/>
                  <a:sym typeface="Noto Sans"/>
                </a:defRPr>
              </a:pPr>
              <a:r>
                <a:t>Encuentra actividades lúdicas para hacer con tu niña, niño o adolescente</a:t>
              </a:r>
              <a:endParaRPr sz="700">
                <a:solidFill>
                  <a:schemeClr val="dk1"/>
                </a:solidFill>
                <a:latin typeface="Noto Sans"/>
                <a:ea typeface="Noto Sans"/>
                <a:cs typeface="Noto Sans"/>
                <a:sym typeface="Noto Sans"/>
              </a:endParaRPr>
            </a:p>
          </p:txBody>
        </p:sp>
      </p:grpSp>
      <p:grpSp>
        <p:nvGrpSpPr>
          <p:cNvPr id="1046" name="Google Shape;1046;p109"/>
          <p:cNvGrpSpPr/>
          <p:nvPr/>
        </p:nvGrpSpPr>
        <p:grpSpPr>
          <a:xfrm>
            <a:off x="4906000" y="3522162"/>
            <a:ext cx="3448196" cy="715964"/>
            <a:chOff x="0" y="-57150"/>
            <a:chExt cx="5523300" cy="1909238"/>
          </a:xfrm>
        </p:grpSpPr>
        <p:sp>
          <p:nvSpPr>
            <p:cNvPr id="1047" name="Google Shape;1047;p109"/>
            <p:cNvSpPr txBox="1"/>
            <p:nvPr/>
          </p:nvSpPr>
          <p:spPr>
            <a:xfrm>
              <a:off x="0" y="-57150"/>
              <a:ext cx="5523300" cy="656700"/>
            </a:xfrm>
            <a:prstGeom prst="rect">
              <a:avLst/>
            </a:prstGeom>
            <a:noFill/>
            <a:ln>
              <a:noFill/>
            </a:ln>
          </p:spPr>
          <p:txBody>
            <a:bodyPr anchorCtr="0" anchor="t" bIns="0" lIns="0" spcFirstLastPara="1" rIns="0" wrap="square" tIns="0">
              <a:spAutoFit/>
            </a:bodyPr>
            <a:lstStyle/>
            <a:p>
              <a:pPr indent="0" lvl="0" marL="0" marR="0" rtl="0" algn="l">
                <a:lnSpc>
                  <a:spcPct val="140019"/>
                </a:lnSpc>
                <a:spcBef>
                  <a:spcPts val="0"/>
                </a:spcBef>
                <a:spcAft>
                  <a:spcPts val="0"/>
                </a:spcAft>
                <a:buNone/>
                <a:defRPr sz="1600">
                  <a:latin typeface="Delicious Handrawn"/>
                  <a:ea typeface="Delicious Handrawn"/>
                  <a:cs typeface="Delicious Handrawn"/>
                  <a:sym typeface="Delicious Handrawn"/>
                </a:defRPr>
              </a:pPr>
              <a:r>
                <a:rPr>
                  <a:solidFill>
                    <a:schemeClr val="dk1"/>
                  </a:solidFill>
                </a:rPr>
                <a:t>ESCRIBE </a:t>
              </a:r>
              <a:r>
                <a:rPr b="1">
                  <a:solidFill>
                    <a:srgbClr val="00969B"/>
                  </a:solidFill>
                </a:rPr>
                <a:t>AYUDA</a:t>
              </a:r>
              <a:endParaRPr b="1" sz="1300">
                <a:solidFill>
                  <a:srgbClr val="00969B"/>
                </a:solidFill>
                <a:latin typeface="Delicious Handrawn"/>
                <a:ea typeface="Delicious Handrawn"/>
                <a:cs typeface="Delicious Handrawn"/>
                <a:sym typeface="Delicious Handrawn"/>
              </a:endParaRPr>
            </a:p>
          </p:txBody>
        </p:sp>
        <p:sp>
          <p:nvSpPr>
            <p:cNvPr id="1048" name="Google Shape;1048;p109"/>
            <p:cNvSpPr txBox="1"/>
            <p:nvPr/>
          </p:nvSpPr>
          <p:spPr>
            <a:xfrm>
              <a:off x="0" y="866888"/>
              <a:ext cx="5523300" cy="985200"/>
            </a:xfrm>
            <a:prstGeom prst="rect">
              <a:avLst/>
            </a:prstGeom>
            <a:noFill/>
            <a:ln>
              <a:noFill/>
            </a:ln>
          </p:spPr>
          <p:txBody>
            <a:bodyPr anchorCtr="0" anchor="t" bIns="0" lIns="0" spcFirstLastPara="1" rIns="0" wrap="square" tIns="0">
              <a:spAutoFit/>
            </a:bodyPr>
            <a:lstStyle/>
            <a:p>
              <a:pPr indent="0" lvl="0" marL="0" marR="0" rtl="0" algn="l">
                <a:lnSpc>
                  <a:spcPct val="140019"/>
                </a:lnSpc>
                <a:spcBef>
                  <a:spcPts val="0"/>
                </a:spcBef>
                <a:spcAft>
                  <a:spcPts val="0"/>
                </a:spcAft>
                <a:buNone/>
                <a:defRPr sz="1000">
                  <a:solidFill>
                    <a:schemeClr val="dk1"/>
                  </a:solidFill>
                  <a:latin typeface="Noto Sans"/>
                  <a:ea typeface="Noto Sans"/>
                  <a:cs typeface="Noto Sans"/>
                  <a:sym typeface="Noto Sans"/>
                </a:defRPr>
              </a:pPr>
              <a:r>
                <a:t>Explora recursos e información de contacto relacionados con violencia intrafamiliar, violencia sexual, salud mental u otras situaciones urgentes.</a:t>
              </a:r>
              <a:endParaRPr sz="700">
                <a:solidFill>
                  <a:schemeClr val="dk1"/>
                </a:solidFill>
                <a:latin typeface="Noto Sans"/>
                <a:ea typeface="Noto Sans"/>
                <a:cs typeface="Noto Sans"/>
                <a:sym typeface="Noto Sans"/>
              </a:endParaRPr>
            </a:p>
          </p:txBody>
        </p:sp>
      </p:gr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2" name="Shape 1052"/>
        <p:cNvGrpSpPr/>
        <p:nvPr/>
      </p:nvGrpSpPr>
      <p:grpSpPr>
        <a:xfrm>
          <a:off x="0" y="0"/>
          <a:ext cx="0" cy="0"/>
          <a:chOff x="0" y="0"/>
          <a:chExt cx="0" cy="0"/>
        </a:xfrm>
      </p:grpSpPr>
      <p:sp>
        <p:nvSpPr>
          <p:cNvPr id="1053" name="Google Shape;1053;p110"/>
          <p:cNvSpPr/>
          <p:nvPr/>
        </p:nvSpPr>
        <p:spPr>
          <a:xfrm rot="-5400000">
            <a:off x="4254600" y="-4053375"/>
            <a:ext cx="480900" cy="89901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1054" name="Google Shape;1054;p110"/>
          <p:cNvSpPr txBox="1"/>
          <p:nvPr/>
        </p:nvSpPr>
        <p:spPr>
          <a:xfrm>
            <a:off x="286222" y="197506"/>
            <a:ext cx="8857800" cy="446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defRPr b="1" sz="2300">
                <a:solidFill>
                  <a:schemeClr val="lt1"/>
                </a:solidFill>
              </a:defRPr>
            </a:pPr>
            <a:r>
              <a:t>¿Cómo Entender el MENÚ de Crianza con Conciencia+?</a:t>
            </a:r>
            <a:endParaRPr b="0" i="0" sz="1300" u="none" cap="none" strike="noStrike">
              <a:solidFill>
                <a:srgbClr val="000000"/>
              </a:solidFill>
              <a:latin typeface="Arial"/>
              <a:ea typeface="Arial"/>
              <a:cs typeface="Arial"/>
              <a:sym typeface="Arial"/>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8" name="Shape 1058"/>
        <p:cNvGrpSpPr/>
        <p:nvPr/>
      </p:nvGrpSpPr>
      <p:grpSpPr>
        <a:xfrm>
          <a:off x="0" y="0"/>
          <a:ext cx="0" cy="0"/>
          <a:chOff x="0" y="0"/>
          <a:chExt cx="0" cy="0"/>
        </a:xfrm>
      </p:grpSpPr>
      <p:sp>
        <p:nvSpPr>
          <p:cNvPr id="1059" name="Google Shape;1059;p111"/>
          <p:cNvSpPr/>
          <p:nvPr/>
        </p:nvSpPr>
        <p:spPr>
          <a:xfrm rot="-5400000">
            <a:off x="4254600" y="-4053375"/>
            <a:ext cx="480900" cy="89901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1060" name="Google Shape;1060;p111"/>
          <p:cNvSpPr txBox="1"/>
          <p:nvPr/>
        </p:nvSpPr>
        <p:spPr>
          <a:xfrm>
            <a:off x="286222" y="197506"/>
            <a:ext cx="8857800" cy="446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defRPr b="1" sz="2300">
                <a:solidFill>
                  <a:schemeClr val="lt1"/>
                </a:solidFill>
              </a:defRPr>
            </a:pPr>
            <a:r>
              <a:t>¿Cómo Entender el MENÚ de Crianza con Conciencia+?</a:t>
            </a:r>
            <a:endParaRPr b="0" i="0" sz="1300" u="none" cap="none" strike="noStrike">
              <a:solidFill>
                <a:srgbClr val="000000"/>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49"/>
          <p:cNvSpPr/>
          <p:nvPr/>
        </p:nvSpPr>
        <p:spPr>
          <a:xfrm rot="-5400000">
            <a:off x="2044500" y="-1871775"/>
            <a:ext cx="509400" cy="45984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322" name="Google Shape;322;p49"/>
          <p:cNvSpPr txBox="1"/>
          <p:nvPr/>
        </p:nvSpPr>
        <p:spPr>
          <a:xfrm>
            <a:off x="286222" y="197506"/>
            <a:ext cx="8857800" cy="8310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SzPts val="2400"/>
              <a:buFont typeface="Arial"/>
              <a:buNone/>
              <a:defRPr b="1" sz="2400">
                <a:solidFill>
                  <a:schemeClr val="lt1"/>
                </a:solidFill>
              </a:defRPr>
            </a:pPr>
            <a:r>
              <a:t>Bienvenida y Presentaciones</a:t>
            </a:r>
            <a:endParaRPr b="1">
              <a:solidFill>
                <a:schemeClr val="dk1"/>
              </a:solidFill>
            </a:endParaRPr>
          </a:p>
          <a:p>
            <a:pPr indent="0" lvl="0" marL="0" marR="0" rtl="0" algn="l">
              <a:lnSpc>
                <a:spcPct val="100000"/>
              </a:lnSpc>
              <a:spcBef>
                <a:spcPts val="0"/>
              </a:spcBef>
              <a:spcAft>
                <a:spcPts val="0"/>
              </a:spcAft>
              <a:buClr>
                <a:srgbClr val="000000"/>
              </a:buClr>
              <a:buSzPts val="2400"/>
              <a:buFont typeface="Arial"/>
              <a:buNone/>
            </a:pPr>
            <a:endParaRPr b="1" sz="2400">
              <a:solidFill>
                <a:schemeClr val="lt1"/>
              </a:solidFill>
              <a:latin typeface="Delicious Handrawn"/>
              <a:ea typeface="Delicious Handrawn"/>
              <a:cs typeface="Delicious Handrawn"/>
              <a:sym typeface="Delicious Handrawn"/>
            </a:endParaRPr>
          </a:p>
        </p:txBody>
      </p:sp>
      <p:sp>
        <p:nvSpPr>
          <p:cNvPr id="323" name="Google Shape;323;p49"/>
          <p:cNvSpPr txBox="1"/>
          <p:nvPr/>
        </p:nvSpPr>
        <p:spPr>
          <a:xfrm>
            <a:off x="1594625" y="1755900"/>
            <a:ext cx="5501100" cy="1631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1000"/>
              </a:spcAft>
              <a:buClr>
                <a:srgbClr val="000000"/>
              </a:buClr>
              <a:buSzPts val="1400"/>
              <a:buFont typeface="Arial"/>
              <a:buNone/>
              <a:defRPr b="1" sz="5000">
                <a:solidFill>
                  <a:srgbClr val="019FE4"/>
                </a:solidFill>
                <a:latin typeface="Delicious Handrawn"/>
                <a:ea typeface="Delicious Handrawn"/>
                <a:cs typeface="Delicious Handrawn"/>
                <a:sym typeface="Delicious Handrawn"/>
              </a:defRPr>
            </a:pPr>
            <a:r>
              <a:t>ESTABLEZCAMOS ALGUNAS REGLAS BÁSICAS</a:t>
            </a:r>
            <a:endParaRPr b="1" i="0" sz="5000" u="none" cap="none" strike="noStrike">
              <a:solidFill>
                <a:srgbClr val="019FE4"/>
              </a:solidFill>
              <a:latin typeface="Delicious Handrawn"/>
              <a:ea typeface="Delicious Handrawn"/>
              <a:cs typeface="Delicious Handrawn"/>
              <a:sym typeface="Delicious Handrawn"/>
            </a:endParaRPr>
          </a:p>
        </p:txBody>
      </p:sp>
      <p:sp>
        <p:nvSpPr>
          <p:cNvPr id="324" name="Google Shape;324;p49"/>
          <p:cNvSpPr/>
          <p:nvPr/>
        </p:nvSpPr>
        <p:spPr>
          <a:xfrm rot="-7214535">
            <a:off x="858228" y="1179130"/>
            <a:ext cx="522975" cy="522975"/>
          </a:xfrm>
          <a:prstGeom prst="ellipse">
            <a:avLst/>
          </a:prstGeom>
          <a:solidFill>
            <a:srgbClr val="DB361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sp>
        <p:nvSpPr>
          <p:cNvPr id="325" name="Google Shape;325;p49"/>
          <p:cNvSpPr/>
          <p:nvPr/>
        </p:nvSpPr>
        <p:spPr>
          <a:xfrm rot="-7214535">
            <a:off x="344724" y="1478837"/>
            <a:ext cx="522975" cy="522975"/>
          </a:xfrm>
          <a:prstGeom prst="ellipse">
            <a:avLst/>
          </a:prstGeom>
          <a:solidFill>
            <a:srgbClr val="0094D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sp>
        <p:nvSpPr>
          <p:cNvPr id="326" name="Google Shape;326;p49"/>
          <p:cNvSpPr/>
          <p:nvPr/>
        </p:nvSpPr>
        <p:spPr>
          <a:xfrm rot="-7214535">
            <a:off x="863425" y="1757707"/>
            <a:ext cx="522975" cy="522975"/>
          </a:xfrm>
          <a:prstGeom prst="ellipse">
            <a:avLst/>
          </a:prstGeom>
          <a:solidFill>
            <a:srgbClr val="FCAD1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sp>
        <p:nvSpPr>
          <p:cNvPr id="327" name="Google Shape;327;p49"/>
          <p:cNvSpPr/>
          <p:nvPr/>
        </p:nvSpPr>
        <p:spPr>
          <a:xfrm rot="3585465">
            <a:off x="7408521" y="3246432"/>
            <a:ext cx="522975" cy="522975"/>
          </a:xfrm>
          <a:prstGeom prst="ellipse">
            <a:avLst/>
          </a:prstGeom>
          <a:solidFill>
            <a:srgbClr val="DB361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sp>
        <p:nvSpPr>
          <p:cNvPr id="328" name="Google Shape;328;p49"/>
          <p:cNvSpPr/>
          <p:nvPr/>
        </p:nvSpPr>
        <p:spPr>
          <a:xfrm rot="3585465">
            <a:off x="7922025" y="2946724"/>
            <a:ext cx="522975" cy="522975"/>
          </a:xfrm>
          <a:prstGeom prst="ellipse">
            <a:avLst/>
          </a:prstGeom>
          <a:solidFill>
            <a:srgbClr val="0094D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sp>
        <p:nvSpPr>
          <p:cNvPr id="329" name="Google Shape;329;p49"/>
          <p:cNvSpPr/>
          <p:nvPr/>
        </p:nvSpPr>
        <p:spPr>
          <a:xfrm rot="3585465">
            <a:off x="7403324" y="2667855"/>
            <a:ext cx="522975" cy="522975"/>
          </a:xfrm>
          <a:prstGeom prst="ellipse">
            <a:avLst/>
          </a:prstGeom>
          <a:solidFill>
            <a:srgbClr val="FCAD1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D7D31"/>
        </a:solidFill>
      </p:bgPr>
    </p:bg>
    <p:spTree>
      <p:nvGrpSpPr>
        <p:cNvPr id="1064" name="Shape 1064"/>
        <p:cNvGrpSpPr/>
        <p:nvPr/>
      </p:nvGrpSpPr>
      <p:grpSpPr>
        <a:xfrm>
          <a:off x="0" y="0"/>
          <a:ext cx="0" cy="0"/>
          <a:chOff x="0" y="0"/>
          <a:chExt cx="0" cy="0"/>
        </a:xfrm>
      </p:grpSpPr>
      <p:pic>
        <p:nvPicPr>
          <p:cNvPr id="1065" name="Google Shape;1065;p112"/>
          <p:cNvPicPr preferRelativeResize="0"/>
          <p:nvPr/>
        </p:nvPicPr>
        <p:blipFill>
          <a:blip r:embed="rId3">
            <a:alphaModFix/>
          </a:blip>
          <a:stretch>
            <a:fillRect/>
          </a:stretch>
        </p:blipFill>
        <p:spPr>
          <a:xfrm flipH="1" rot="10800000">
            <a:off x="3360500" y="877575"/>
            <a:ext cx="2215375" cy="2215375"/>
          </a:xfrm>
          <a:prstGeom prst="rect">
            <a:avLst/>
          </a:prstGeom>
          <a:noFill/>
          <a:ln>
            <a:noFill/>
          </a:ln>
        </p:spPr>
      </p:pic>
      <p:sp>
        <p:nvSpPr>
          <p:cNvPr id="1066" name="Google Shape;1066;p112"/>
          <p:cNvSpPr txBox="1"/>
          <p:nvPr/>
        </p:nvSpPr>
        <p:spPr>
          <a:xfrm>
            <a:off x="1588052" y="3585275"/>
            <a:ext cx="5967900" cy="815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defRPr sz="4100">
                <a:solidFill>
                  <a:schemeClr val="lt1"/>
                </a:solidFill>
                <a:latin typeface="Delicious Handrawn"/>
                <a:ea typeface="Delicious Handrawn"/>
                <a:cs typeface="Delicious Handrawn"/>
                <a:sym typeface="Delicious Handrawn"/>
              </a:defRPr>
            </a:pPr>
            <a:r>
              <a:t>Cambio de rol para ser facilitadores</a:t>
            </a:r>
            <a:endParaRPr sz="4100">
              <a:solidFill>
                <a:schemeClr val="lt1"/>
              </a:solidFill>
              <a:latin typeface="Delicious Handrawn"/>
              <a:ea typeface="Delicious Handrawn"/>
              <a:cs typeface="Delicious Handrawn"/>
              <a:sym typeface="Delicious Handrawn"/>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969B"/>
        </a:solidFill>
      </p:bgPr>
    </p:bg>
    <p:spTree>
      <p:nvGrpSpPr>
        <p:cNvPr id="1070" name="Shape 1070"/>
        <p:cNvGrpSpPr/>
        <p:nvPr/>
      </p:nvGrpSpPr>
      <p:grpSpPr>
        <a:xfrm>
          <a:off x="0" y="0"/>
          <a:ext cx="0" cy="0"/>
          <a:chOff x="0" y="0"/>
          <a:chExt cx="0" cy="0"/>
        </a:xfrm>
      </p:grpSpPr>
      <p:sp>
        <p:nvSpPr>
          <p:cNvPr id="1071" name="Google Shape;1071;p113"/>
          <p:cNvSpPr txBox="1"/>
          <p:nvPr/>
        </p:nvSpPr>
        <p:spPr>
          <a:xfrm>
            <a:off x="320025" y="364575"/>
            <a:ext cx="7821300" cy="4256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defRPr b="1" sz="4200">
                <a:solidFill>
                  <a:schemeClr val="lt1"/>
                </a:solidFill>
              </a:defRPr>
            </a:pPr>
            <a:r>
              <a:t>¿Qué habilidades de facilitación observaste cuando realizábamos estas actividades?</a:t>
            </a:r>
            <a:endParaRPr b="1" sz="4200">
              <a:solidFill>
                <a:schemeClr val="lt1"/>
              </a:solidFill>
            </a:endParaRPr>
          </a:p>
          <a:p>
            <a:pPr indent="0" lvl="0" marL="0" rtl="0" algn="l">
              <a:spcBef>
                <a:spcPts val="1200"/>
              </a:spcBef>
              <a:spcAft>
                <a:spcPts val="0"/>
              </a:spcAft>
              <a:buNone/>
            </a:pPr>
            <a:endParaRPr b="1" sz="4200">
              <a:solidFill>
                <a:schemeClr val="lt1"/>
              </a:solidFill>
            </a:endParaRPr>
          </a:p>
          <a:p>
            <a:pPr indent="0" lvl="0" marL="0" rtl="0" algn="l">
              <a:spcBef>
                <a:spcPts val="0"/>
              </a:spcBef>
              <a:spcAft>
                <a:spcPts val="0"/>
              </a:spcAft>
              <a:buNone/>
              <a:defRPr b="1" sz="4200">
                <a:solidFill>
                  <a:schemeClr val="lt1"/>
                </a:solidFill>
              </a:defRPr>
            </a:pPr>
            <a:r>
              <a:t>Compartir en Preguntas y Respuestas</a:t>
            </a:r>
            <a:endParaRPr b="1" sz="4200">
              <a:solidFill>
                <a:schemeClr val="lt1"/>
              </a:solidFill>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5878"/>
        </a:solidFill>
      </p:bgPr>
    </p:bg>
    <p:spTree>
      <p:nvGrpSpPr>
        <p:cNvPr id="1075" name="Shape 1075"/>
        <p:cNvGrpSpPr/>
        <p:nvPr/>
      </p:nvGrpSpPr>
      <p:grpSpPr>
        <a:xfrm>
          <a:off x="0" y="0"/>
          <a:ext cx="0" cy="0"/>
          <a:chOff x="0" y="0"/>
          <a:chExt cx="0" cy="0"/>
        </a:xfrm>
      </p:grpSpPr>
      <p:sp>
        <p:nvSpPr>
          <p:cNvPr id="1076" name="Google Shape;1076;p114"/>
          <p:cNvSpPr txBox="1"/>
          <p:nvPr/>
        </p:nvSpPr>
        <p:spPr>
          <a:xfrm>
            <a:off x="361525" y="2425675"/>
            <a:ext cx="7821300" cy="143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defRPr b="1" sz="5000">
                <a:solidFill>
                  <a:schemeClr val="lt1"/>
                </a:solidFill>
              </a:defRPr>
            </a:pPr>
            <a:r>
              <a:t>Módulo 4: Configuración de la App Formando Conciencia+</a:t>
            </a:r>
            <a:endParaRPr b="1" sz="5000">
              <a:solidFill>
                <a:schemeClr val="lt1"/>
              </a:solidFill>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0" name="Shape 1080"/>
        <p:cNvGrpSpPr/>
        <p:nvPr/>
      </p:nvGrpSpPr>
      <p:grpSpPr>
        <a:xfrm>
          <a:off x="0" y="0"/>
          <a:ext cx="0" cy="0"/>
          <a:chOff x="0" y="0"/>
          <a:chExt cx="0" cy="0"/>
        </a:xfrm>
      </p:grpSpPr>
      <p:sp>
        <p:nvSpPr>
          <p:cNvPr id="1081" name="Google Shape;1081;p115"/>
          <p:cNvSpPr/>
          <p:nvPr/>
        </p:nvSpPr>
        <p:spPr>
          <a:xfrm rot="-5400000">
            <a:off x="2622450" y="-2421225"/>
            <a:ext cx="480900" cy="57258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1082" name="Google Shape;1082;p115"/>
          <p:cNvSpPr txBox="1"/>
          <p:nvPr/>
        </p:nvSpPr>
        <p:spPr>
          <a:xfrm>
            <a:off x="286222" y="197506"/>
            <a:ext cx="8857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Configurar Formando Conciencia+</a:t>
            </a:r>
            <a:endParaRPr b="0" i="0" sz="1400" u="none" cap="none" strike="noStrike">
              <a:solidFill>
                <a:srgbClr val="000000"/>
              </a:solidFill>
              <a:latin typeface="Arial"/>
              <a:ea typeface="Arial"/>
              <a:cs typeface="Arial"/>
              <a:sym typeface="Arial"/>
            </a:endParaRPr>
          </a:p>
        </p:txBody>
      </p:sp>
      <p:pic>
        <p:nvPicPr>
          <p:cNvPr id="1083" name="Google Shape;1083;p115"/>
          <p:cNvPicPr preferRelativeResize="0"/>
          <p:nvPr/>
        </p:nvPicPr>
        <p:blipFill rotWithShape="1">
          <a:blip r:embed="rId4">
            <a:alphaModFix/>
          </a:blip>
          <a:srcRect b="0" l="0" r="0" t="0"/>
          <a:stretch/>
        </p:blipFill>
        <p:spPr>
          <a:xfrm>
            <a:off x="849787" y="902375"/>
            <a:ext cx="2624701" cy="2624701"/>
          </a:xfrm>
          <a:prstGeom prst="rect">
            <a:avLst/>
          </a:prstGeom>
          <a:noFill/>
          <a:ln>
            <a:noFill/>
          </a:ln>
        </p:spPr>
      </p:pic>
      <p:sp>
        <p:nvSpPr>
          <p:cNvPr id="1084" name="Google Shape;1084;p115"/>
          <p:cNvSpPr txBox="1"/>
          <p:nvPr/>
        </p:nvSpPr>
        <p:spPr>
          <a:xfrm>
            <a:off x="678638" y="3527075"/>
            <a:ext cx="29670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defRPr>
                <a:latin typeface="Noto Sans"/>
                <a:ea typeface="Noto Sans"/>
                <a:cs typeface="Noto Sans"/>
                <a:sym typeface="Noto Sans"/>
              </a:defRPr>
            </a:pPr>
            <a:r>
              <a:t>Escanea el código QR para descargar la aplicación desde el Google Play Store</a:t>
            </a:r>
            <a:endParaRPr>
              <a:latin typeface="Noto Sans"/>
              <a:ea typeface="Noto Sans"/>
              <a:cs typeface="Noto Sans"/>
              <a:sym typeface="Noto Sans"/>
            </a:endParaRPr>
          </a:p>
        </p:txBody>
      </p:sp>
      <p:pic>
        <p:nvPicPr>
          <p:cNvPr id="1085" name="Google Shape;1085;p115"/>
          <p:cNvPicPr preferRelativeResize="0"/>
          <p:nvPr/>
        </p:nvPicPr>
        <p:blipFill rotWithShape="1">
          <a:blip r:embed="rId5">
            <a:alphaModFix/>
          </a:blip>
          <a:srcRect b="0" l="0" r="0" t="0"/>
          <a:stretch/>
        </p:blipFill>
        <p:spPr>
          <a:xfrm>
            <a:off x="5501063" y="960676"/>
            <a:ext cx="2508098" cy="2508098"/>
          </a:xfrm>
          <a:prstGeom prst="rect">
            <a:avLst/>
          </a:prstGeom>
          <a:noFill/>
          <a:ln>
            <a:noFill/>
          </a:ln>
        </p:spPr>
      </p:pic>
      <p:sp>
        <p:nvSpPr>
          <p:cNvPr id="1086" name="Google Shape;1086;p115"/>
          <p:cNvSpPr txBox="1"/>
          <p:nvPr/>
        </p:nvSpPr>
        <p:spPr>
          <a:xfrm>
            <a:off x="5271600" y="3394450"/>
            <a:ext cx="2967000" cy="1046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defRPr>
                <a:latin typeface="Noto Sans"/>
                <a:ea typeface="Noto Sans"/>
                <a:cs typeface="Noto Sans"/>
                <a:sym typeface="Noto Sans"/>
              </a:defRPr>
            </a:pPr>
            <a:r>
              <a:t>Si no tienes acceso a Google Play Store, escanea el código QR para acceder a la versión web de la aplicación.</a:t>
            </a:r>
            <a:endParaRPr>
              <a:latin typeface="Noto Sans"/>
              <a:ea typeface="Noto Sans"/>
              <a:cs typeface="Noto Sans"/>
              <a:sym typeface="Noto Sans"/>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0" name="Shape 1090"/>
        <p:cNvGrpSpPr/>
        <p:nvPr/>
      </p:nvGrpSpPr>
      <p:grpSpPr>
        <a:xfrm>
          <a:off x="0" y="0"/>
          <a:ext cx="0" cy="0"/>
          <a:chOff x="0" y="0"/>
          <a:chExt cx="0" cy="0"/>
        </a:xfrm>
      </p:grpSpPr>
      <p:sp>
        <p:nvSpPr>
          <p:cNvPr id="1091" name="Google Shape;1091;p116"/>
          <p:cNvSpPr/>
          <p:nvPr/>
        </p:nvSpPr>
        <p:spPr>
          <a:xfrm rot="-5400000">
            <a:off x="2642250" y="-2441025"/>
            <a:ext cx="480900" cy="57654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1092" name="Google Shape;1092;p116"/>
          <p:cNvSpPr txBox="1"/>
          <p:nvPr/>
        </p:nvSpPr>
        <p:spPr>
          <a:xfrm>
            <a:off x="286222" y="197506"/>
            <a:ext cx="8857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Configurar Formando Conciencia+</a:t>
            </a:r>
            <a:endParaRPr b="0" i="0" sz="1400" u="none" cap="none" strike="noStrike">
              <a:solidFill>
                <a:srgbClr val="000000"/>
              </a:solidFill>
              <a:latin typeface="Arial"/>
              <a:ea typeface="Arial"/>
              <a:cs typeface="Arial"/>
              <a:sym typeface="Arial"/>
            </a:endParaRPr>
          </a:p>
        </p:txBody>
      </p:sp>
      <p:grpSp>
        <p:nvGrpSpPr>
          <p:cNvPr id="1093" name="Google Shape;1093;p116"/>
          <p:cNvGrpSpPr/>
          <p:nvPr/>
        </p:nvGrpSpPr>
        <p:grpSpPr>
          <a:xfrm>
            <a:off x="923650" y="1498300"/>
            <a:ext cx="1451100" cy="2621700"/>
            <a:chOff x="923650" y="1498300"/>
            <a:chExt cx="1451100" cy="2621700"/>
          </a:xfrm>
        </p:grpSpPr>
        <p:sp>
          <p:nvSpPr>
            <p:cNvPr id="1094" name="Google Shape;1094;p116"/>
            <p:cNvSpPr/>
            <p:nvPr/>
          </p:nvSpPr>
          <p:spPr>
            <a:xfrm>
              <a:off x="1279900" y="1498300"/>
              <a:ext cx="738600" cy="699600"/>
            </a:xfrm>
            <a:prstGeom prst="rect">
              <a:avLst/>
            </a:prstGeom>
            <a:solidFill>
              <a:srgbClr val="E4027C"/>
            </a:solidFill>
            <a:ln cap="flat" cmpd="sng" w="28575">
              <a:solidFill>
                <a:srgbClr val="E4027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defRPr sz="3100">
                  <a:solidFill>
                    <a:schemeClr val="lt1"/>
                  </a:solidFill>
                  <a:latin typeface="Delicious Handrawn"/>
                  <a:ea typeface="Delicious Handrawn"/>
                  <a:cs typeface="Delicious Handrawn"/>
                  <a:sym typeface="Delicious Handrawn"/>
                </a:defRPr>
              </a:pPr>
              <a:r>
                <a:t>01</a:t>
              </a:r>
              <a:endParaRPr sz="3100">
                <a:solidFill>
                  <a:schemeClr val="lt1"/>
                </a:solidFill>
                <a:latin typeface="Delicious Handrawn"/>
                <a:ea typeface="Delicious Handrawn"/>
                <a:cs typeface="Delicious Handrawn"/>
                <a:sym typeface="Delicious Handrawn"/>
              </a:endParaRPr>
            </a:p>
          </p:txBody>
        </p:sp>
        <p:cxnSp>
          <p:nvCxnSpPr>
            <p:cNvPr id="1095" name="Google Shape;1095;p116"/>
            <p:cNvCxnSpPr>
              <a:stCxn id="1094" idx="2"/>
            </p:cNvCxnSpPr>
            <p:nvPr/>
          </p:nvCxnSpPr>
          <p:spPr>
            <a:xfrm>
              <a:off x="1649200" y="2197900"/>
              <a:ext cx="0" cy="587700"/>
            </a:xfrm>
            <a:prstGeom prst="straightConnector1">
              <a:avLst/>
            </a:prstGeom>
            <a:noFill/>
            <a:ln cap="flat" cmpd="sng" w="9525">
              <a:solidFill>
                <a:schemeClr val="dk2"/>
              </a:solidFill>
              <a:prstDash val="solid"/>
              <a:round/>
              <a:headEnd len="med" w="med" type="none"/>
              <a:tailEnd len="med" w="med" type="none"/>
            </a:ln>
          </p:spPr>
        </p:cxnSp>
        <p:sp>
          <p:nvSpPr>
            <p:cNvPr id="1096" name="Google Shape;1096;p116"/>
            <p:cNvSpPr txBox="1"/>
            <p:nvPr/>
          </p:nvSpPr>
          <p:spPr>
            <a:xfrm>
              <a:off x="923650" y="2785600"/>
              <a:ext cx="1451100" cy="133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defRPr>
                  <a:latin typeface="Noto Sans"/>
                  <a:ea typeface="Noto Sans"/>
                  <a:cs typeface="Noto Sans"/>
                  <a:sym typeface="Noto Sans"/>
                </a:defRPr>
              </a:pPr>
              <a:r>
                <a:t>Agregar padres, madres y cuidadores a la App de Formando Conciencia+</a:t>
              </a:r>
              <a:endParaRPr>
                <a:latin typeface="Noto Sans"/>
                <a:ea typeface="Noto Sans"/>
                <a:cs typeface="Noto Sans"/>
                <a:sym typeface="Noto Sans"/>
              </a:endParaRPr>
            </a:p>
          </p:txBody>
        </p:sp>
      </p:grpSp>
      <p:grpSp>
        <p:nvGrpSpPr>
          <p:cNvPr id="1097" name="Google Shape;1097;p116"/>
          <p:cNvGrpSpPr/>
          <p:nvPr/>
        </p:nvGrpSpPr>
        <p:grpSpPr>
          <a:xfrm>
            <a:off x="2669999" y="1498300"/>
            <a:ext cx="1631700" cy="2621700"/>
            <a:chOff x="3084595" y="1498300"/>
            <a:chExt cx="1631700" cy="2621700"/>
          </a:xfrm>
        </p:grpSpPr>
        <p:sp>
          <p:nvSpPr>
            <p:cNvPr id="1098" name="Google Shape;1098;p116"/>
            <p:cNvSpPr/>
            <p:nvPr/>
          </p:nvSpPr>
          <p:spPr>
            <a:xfrm>
              <a:off x="3531142" y="1498300"/>
              <a:ext cx="738600" cy="699600"/>
            </a:xfrm>
            <a:prstGeom prst="rect">
              <a:avLst/>
            </a:prstGeom>
            <a:solidFill>
              <a:srgbClr val="E4027C"/>
            </a:solidFill>
            <a:ln cap="flat" cmpd="sng" w="28575">
              <a:solidFill>
                <a:srgbClr val="E4027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defRPr sz="3100">
                  <a:solidFill>
                    <a:schemeClr val="lt1"/>
                  </a:solidFill>
                  <a:latin typeface="Delicious Handrawn"/>
                  <a:ea typeface="Delicious Handrawn"/>
                  <a:cs typeface="Delicious Handrawn"/>
                  <a:sym typeface="Delicious Handrawn"/>
                </a:defRPr>
              </a:pPr>
              <a:r>
                <a:t>02</a:t>
              </a:r>
              <a:endParaRPr sz="3100">
                <a:solidFill>
                  <a:schemeClr val="lt1"/>
                </a:solidFill>
                <a:latin typeface="Delicious Handrawn"/>
                <a:ea typeface="Delicious Handrawn"/>
                <a:cs typeface="Delicious Handrawn"/>
                <a:sym typeface="Delicious Handrawn"/>
              </a:endParaRPr>
            </a:p>
          </p:txBody>
        </p:sp>
        <p:cxnSp>
          <p:nvCxnSpPr>
            <p:cNvPr id="1099" name="Google Shape;1099;p116"/>
            <p:cNvCxnSpPr/>
            <p:nvPr/>
          </p:nvCxnSpPr>
          <p:spPr>
            <a:xfrm>
              <a:off x="3900450" y="2197900"/>
              <a:ext cx="0" cy="587700"/>
            </a:xfrm>
            <a:prstGeom prst="straightConnector1">
              <a:avLst/>
            </a:prstGeom>
            <a:noFill/>
            <a:ln cap="flat" cmpd="sng" w="9525">
              <a:solidFill>
                <a:schemeClr val="dk2"/>
              </a:solidFill>
              <a:prstDash val="solid"/>
              <a:round/>
              <a:headEnd len="med" w="med" type="none"/>
              <a:tailEnd len="med" w="med" type="none"/>
            </a:ln>
          </p:spPr>
        </p:cxnSp>
        <p:sp>
          <p:nvSpPr>
            <p:cNvPr id="1100" name="Google Shape;1100;p116"/>
            <p:cNvSpPr txBox="1"/>
            <p:nvPr/>
          </p:nvSpPr>
          <p:spPr>
            <a:xfrm>
              <a:off x="3084595" y="2785600"/>
              <a:ext cx="1631700" cy="133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defRPr>
                  <a:latin typeface="Noto Sans"/>
                  <a:ea typeface="Noto Sans"/>
                  <a:cs typeface="Noto Sans"/>
                  <a:sym typeface="Noto Sans"/>
                </a:defRPr>
              </a:pPr>
              <a:r>
                <a:t>Acceder a la guía del facilitador para la sesión presencial de integración</a:t>
              </a:r>
              <a:endParaRPr>
                <a:latin typeface="Noto Sans"/>
                <a:ea typeface="Noto Sans"/>
                <a:cs typeface="Noto Sans"/>
                <a:sym typeface="Noto Sans"/>
              </a:endParaRPr>
            </a:p>
          </p:txBody>
        </p:sp>
      </p:grpSp>
      <p:grpSp>
        <p:nvGrpSpPr>
          <p:cNvPr id="1101" name="Google Shape;1101;p116"/>
          <p:cNvGrpSpPr/>
          <p:nvPr/>
        </p:nvGrpSpPr>
        <p:grpSpPr>
          <a:xfrm>
            <a:off x="4596958" y="1498300"/>
            <a:ext cx="1451100" cy="2621700"/>
            <a:chOff x="4804263" y="1498300"/>
            <a:chExt cx="1451100" cy="2621700"/>
          </a:xfrm>
        </p:grpSpPr>
        <p:sp>
          <p:nvSpPr>
            <p:cNvPr id="1102" name="Google Shape;1102;p116"/>
            <p:cNvSpPr/>
            <p:nvPr/>
          </p:nvSpPr>
          <p:spPr>
            <a:xfrm>
              <a:off x="5160508" y="1498300"/>
              <a:ext cx="738600" cy="699600"/>
            </a:xfrm>
            <a:prstGeom prst="rect">
              <a:avLst/>
            </a:prstGeom>
            <a:solidFill>
              <a:srgbClr val="E4027C"/>
            </a:solidFill>
            <a:ln cap="flat" cmpd="sng" w="28575">
              <a:solidFill>
                <a:srgbClr val="E4027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defRPr sz="3100">
                  <a:solidFill>
                    <a:schemeClr val="lt1"/>
                  </a:solidFill>
                  <a:latin typeface="Delicious Handrawn"/>
                  <a:ea typeface="Delicious Handrawn"/>
                  <a:cs typeface="Delicious Handrawn"/>
                  <a:sym typeface="Delicious Handrawn"/>
                </a:defRPr>
              </a:pPr>
              <a:r>
                <a:t>03</a:t>
              </a:r>
              <a:endParaRPr sz="3100">
                <a:solidFill>
                  <a:schemeClr val="lt1"/>
                </a:solidFill>
                <a:latin typeface="Delicious Handrawn"/>
                <a:ea typeface="Delicious Handrawn"/>
                <a:cs typeface="Delicious Handrawn"/>
                <a:sym typeface="Delicious Handrawn"/>
              </a:endParaRPr>
            </a:p>
          </p:txBody>
        </p:sp>
        <p:cxnSp>
          <p:nvCxnSpPr>
            <p:cNvPr id="1103" name="Google Shape;1103;p116"/>
            <p:cNvCxnSpPr/>
            <p:nvPr/>
          </p:nvCxnSpPr>
          <p:spPr>
            <a:xfrm>
              <a:off x="5529813" y="2197900"/>
              <a:ext cx="0" cy="587700"/>
            </a:xfrm>
            <a:prstGeom prst="straightConnector1">
              <a:avLst/>
            </a:prstGeom>
            <a:noFill/>
            <a:ln cap="flat" cmpd="sng" w="9525">
              <a:solidFill>
                <a:schemeClr val="dk2"/>
              </a:solidFill>
              <a:prstDash val="solid"/>
              <a:round/>
              <a:headEnd len="med" w="med" type="none"/>
              <a:tailEnd len="med" w="med" type="none"/>
            </a:ln>
          </p:spPr>
        </p:cxnSp>
        <p:sp>
          <p:nvSpPr>
            <p:cNvPr id="1104" name="Google Shape;1104;p116"/>
            <p:cNvSpPr txBox="1"/>
            <p:nvPr/>
          </p:nvSpPr>
          <p:spPr>
            <a:xfrm>
              <a:off x="4804263" y="2785600"/>
              <a:ext cx="1451100" cy="133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defRPr>
                  <a:latin typeface="Noto Sans"/>
                  <a:ea typeface="Noto Sans"/>
                  <a:cs typeface="Noto Sans"/>
                  <a:sym typeface="Noto Sans"/>
                </a:defRPr>
              </a:pPr>
              <a:r>
                <a:t>Buscar mensajes para llevar a cabo una sesión de chat de WhatsApp</a:t>
              </a:r>
              <a:endParaRPr>
                <a:latin typeface="Noto Sans"/>
                <a:ea typeface="Noto Sans"/>
                <a:cs typeface="Noto Sans"/>
                <a:sym typeface="Noto Sans"/>
              </a:endParaRPr>
            </a:p>
          </p:txBody>
        </p:sp>
      </p:grpSp>
      <p:grpSp>
        <p:nvGrpSpPr>
          <p:cNvPr id="1105" name="Google Shape;1105;p116"/>
          <p:cNvGrpSpPr/>
          <p:nvPr/>
        </p:nvGrpSpPr>
        <p:grpSpPr>
          <a:xfrm>
            <a:off x="6433613" y="1498300"/>
            <a:ext cx="1451100" cy="2527925"/>
            <a:chOff x="6433613" y="1498300"/>
            <a:chExt cx="1451100" cy="2527925"/>
          </a:xfrm>
        </p:grpSpPr>
        <p:sp>
          <p:nvSpPr>
            <p:cNvPr id="1106" name="Google Shape;1106;p116"/>
            <p:cNvSpPr/>
            <p:nvPr/>
          </p:nvSpPr>
          <p:spPr>
            <a:xfrm>
              <a:off x="6789875" y="1498300"/>
              <a:ext cx="738600" cy="699600"/>
            </a:xfrm>
            <a:prstGeom prst="rect">
              <a:avLst/>
            </a:prstGeom>
            <a:solidFill>
              <a:srgbClr val="E4027C"/>
            </a:solidFill>
            <a:ln cap="flat" cmpd="sng" w="28575">
              <a:solidFill>
                <a:srgbClr val="E4027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defRPr sz="3100">
                  <a:solidFill>
                    <a:schemeClr val="lt1"/>
                  </a:solidFill>
                  <a:latin typeface="Delicious Handrawn"/>
                  <a:ea typeface="Delicious Handrawn"/>
                  <a:cs typeface="Delicious Handrawn"/>
                  <a:sym typeface="Delicious Handrawn"/>
                </a:defRPr>
              </a:pPr>
              <a:r>
                <a:t>04</a:t>
              </a:r>
              <a:endParaRPr sz="3100">
                <a:solidFill>
                  <a:schemeClr val="lt1"/>
                </a:solidFill>
                <a:latin typeface="Delicious Handrawn"/>
                <a:ea typeface="Delicious Handrawn"/>
                <a:cs typeface="Delicious Handrawn"/>
                <a:sym typeface="Delicious Handrawn"/>
              </a:endParaRPr>
            </a:p>
          </p:txBody>
        </p:sp>
        <p:cxnSp>
          <p:nvCxnSpPr>
            <p:cNvPr id="1107" name="Google Shape;1107;p116"/>
            <p:cNvCxnSpPr/>
            <p:nvPr/>
          </p:nvCxnSpPr>
          <p:spPr>
            <a:xfrm>
              <a:off x="7159163" y="2104125"/>
              <a:ext cx="0" cy="587700"/>
            </a:xfrm>
            <a:prstGeom prst="straightConnector1">
              <a:avLst/>
            </a:prstGeom>
            <a:noFill/>
            <a:ln cap="flat" cmpd="sng" w="9525">
              <a:solidFill>
                <a:schemeClr val="dk2"/>
              </a:solidFill>
              <a:prstDash val="solid"/>
              <a:round/>
              <a:headEnd len="med" w="med" type="none"/>
              <a:tailEnd len="med" w="med" type="none"/>
            </a:ln>
          </p:spPr>
        </p:cxnSp>
        <p:sp>
          <p:nvSpPr>
            <p:cNvPr id="1108" name="Google Shape;1108;p116"/>
            <p:cNvSpPr txBox="1"/>
            <p:nvPr/>
          </p:nvSpPr>
          <p:spPr>
            <a:xfrm>
              <a:off x="6433613" y="2691825"/>
              <a:ext cx="1451100" cy="133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defRPr>
                  <a:latin typeface="Noto Sans"/>
                  <a:ea typeface="Noto Sans"/>
                  <a:cs typeface="Noto Sans"/>
                  <a:sym typeface="Noto Sans"/>
                </a:defRPr>
              </a:pPr>
              <a:r>
                <a:t>Tratar cuestiones de salvaguarda o protección </a:t>
              </a:r>
              <a:endParaRPr>
                <a:latin typeface="Noto Sans"/>
                <a:ea typeface="Noto Sans"/>
                <a:cs typeface="Noto Sans"/>
                <a:sym typeface="Noto Sans"/>
              </a:endParaRPr>
            </a:p>
          </p:txBody>
        </p:sp>
      </p:grpSp>
      <p:sp>
        <p:nvSpPr>
          <p:cNvPr id="1109" name="Google Shape;1109;p116"/>
          <p:cNvSpPr txBox="1"/>
          <p:nvPr/>
        </p:nvSpPr>
        <p:spPr>
          <a:xfrm>
            <a:off x="286225" y="863200"/>
            <a:ext cx="52977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defRPr b="1" sz="1600">
                <a:solidFill>
                  <a:srgbClr val="DB3614"/>
                </a:solidFill>
              </a:defRPr>
            </a:pPr>
            <a:r>
              <a:t>¿Para qué usarás la App Formando Conciencia+?</a:t>
            </a:r>
            <a:endParaRPr sz="1600">
              <a:solidFill>
                <a:schemeClr val="dk1"/>
              </a:solidFill>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3" name="Shape 1113"/>
        <p:cNvGrpSpPr/>
        <p:nvPr/>
      </p:nvGrpSpPr>
      <p:grpSpPr>
        <a:xfrm>
          <a:off x="0" y="0"/>
          <a:ext cx="0" cy="0"/>
          <a:chOff x="0" y="0"/>
          <a:chExt cx="0" cy="0"/>
        </a:xfrm>
      </p:grpSpPr>
      <p:sp>
        <p:nvSpPr>
          <p:cNvPr id="1114" name="Google Shape;1114;p117"/>
          <p:cNvSpPr/>
          <p:nvPr/>
        </p:nvSpPr>
        <p:spPr>
          <a:xfrm rot="-5400000">
            <a:off x="2642250" y="-2441025"/>
            <a:ext cx="480900" cy="57654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1115" name="Google Shape;1115;p117"/>
          <p:cNvSpPr txBox="1"/>
          <p:nvPr/>
        </p:nvSpPr>
        <p:spPr>
          <a:xfrm>
            <a:off x="286222" y="197506"/>
            <a:ext cx="8857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Configurar Formando Conciencia+</a:t>
            </a:r>
            <a:endParaRPr b="0" i="0" sz="1400" u="none" cap="none" strike="noStrike">
              <a:solidFill>
                <a:srgbClr val="000000"/>
              </a:solidFill>
              <a:latin typeface="Arial"/>
              <a:ea typeface="Arial"/>
              <a:cs typeface="Arial"/>
              <a:sym typeface="Arial"/>
            </a:endParaRPr>
          </a:p>
        </p:txBody>
      </p:sp>
      <p:pic>
        <p:nvPicPr>
          <p:cNvPr id="1116" name="Google Shape;1116;p117" title="crear perfil .mp4">
            <a:hlinkClick r:id="rId3"/>
          </p:cNvPr>
          <p:cNvPicPr preferRelativeResize="0"/>
          <p:nvPr/>
        </p:nvPicPr>
        <p:blipFill>
          <a:blip r:embed="rId4">
            <a:alphaModFix/>
          </a:blip>
          <a:stretch>
            <a:fillRect/>
          </a:stretch>
        </p:blipFill>
        <p:spPr>
          <a:xfrm>
            <a:off x="5963738" y="0"/>
            <a:ext cx="3180273" cy="51435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16"/>
                                        </p:tgtEl>
                                        <p:attrNameLst>
                                          <p:attrName>style.visibility</p:attrName>
                                        </p:attrNameLst>
                                      </p:cBhvr>
                                      <p:to>
                                        <p:strVal val="visible"/>
                                      </p:to>
                                    </p:set>
                                    <p:animEffect filter="fade" transition="in">
                                      <p:cBhvr>
                                        <p:cTn dur="1000"/>
                                        <p:tgtEl>
                                          <p:spTgt spid="111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D7D31"/>
        </a:solidFill>
      </p:bgPr>
    </p:bg>
    <p:spTree>
      <p:nvGrpSpPr>
        <p:cNvPr id="1120" name="Shape 1120"/>
        <p:cNvGrpSpPr/>
        <p:nvPr/>
      </p:nvGrpSpPr>
      <p:grpSpPr>
        <a:xfrm>
          <a:off x="0" y="0"/>
          <a:ext cx="0" cy="0"/>
          <a:chOff x="0" y="0"/>
          <a:chExt cx="0" cy="0"/>
        </a:xfrm>
      </p:grpSpPr>
      <p:sp>
        <p:nvSpPr>
          <p:cNvPr id="1121" name="Google Shape;1121;p118"/>
          <p:cNvSpPr txBox="1"/>
          <p:nvPr/>
        </p:nvSpPr>
        <p:spPr>
          <a:xfrm>
            <a:off x="361525" y="3000800"/>
            <a:ext cx="7821300" cy="87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defRPr b="1" sz="5000">
                <a:solidFill>
                  <a:schemeClr val="lt1"/>
                </a:solidFill>
              </a:defRPr>
            </a:pPr>
            <a:r>
              <a:t>Resumen general de la App Formando Conciencia+ </a:t>
            </a:r>
            <a:endParaRPr b="1" sz="5000">
              <a:solidFill>
                <a:schemeClr val="lt1"/>
              </a:solidFill>
            </a:endParaRPr>
          </a:p>
        </p:txBody>
      </p:sp>
      <p:pic>
        <p:nvPicPr>
          <p:cNvPr id="1122" name="Google Shape;1122;p118"/>
          <p:cNvPicPr preferRelativeResize="0"/>
          <p:nvPr/>
        </p:nvPicPr>
        <p:blipFill rotWithShape="1">
          <a:blip r:embed="rId3">
            <a:alphaModFix/>
          </a:blip>
          <a:srcRect b="2606" l="0" r="0" t="2606"/>
          <a:stretch/>
        </p:blipFill>
        <p:spPr>
          <a:xfrm>
            <a:off x="540325" y="857877"/>
            <a:ext cx="1821200" cy="1821200"/>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5878"/>
        </a:solidFill>
      </p:bgPr>
    </p:bg>
    <p:spTree>
      <p:nvGrpSpPr>
        <p:cNvPr id="1126" name="Shape 1126"/>
        <p:cNvGrpSpPr/>
        <p:nvPr/>
      </p:nvGrpSpPr>
      <p:grpSpPr>
        <a:xfrm>
          <a:off x="0" y="0"/>
          <a:ext cx="0" cy="0"/>
          <a:chOff x="0" y="0"/>
          <a:chExt cx="0" cy="0"/>
        </a:xfrm>
      </p:grpSpPr>
      <p:sp>
        <p:nvSpPr>
          <p:cNvPr id="1127" name="Google Shape;1127;p119"/>
          <p:cNvSpPr txBox="1"/>
          <p:nvPr/>
        </p:nvSpPr>
        <p:spPr>
          <a:xfrm>
            <a:off x="387450" y="2943925"/>
            <a:ext cx="7821300" cy="143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defRPr b="1" sz="5000">
                <a:solidFill>
                  <a:schemeClr val="lt1"/>
                </a:solidFill>
              </a:defRPr>
            </a:pPr>
            <a:r>
              <a:t>Cierre </a:t>
            </a:r>
            <a:endParaRPr b="1" sz="5000">
              <a:solidFill>
                <a:schemeClr val="lt1"/>
              </a:solidFill>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1" name="Shape 1131"/>
        <p:cNvGrpSpPr/>
        <p:nvPr/>
      </p:nvGrpSpPr>
      <p:grpSpPr>
        <a:xfrm>
          <a:off x="0" y="0"/>
          <a:ext cx="0" cy="0"/>
          <a:chOff x="0" y="0"/>
          <a:chExt cx="0" cy="0"/>
        </a:xfrm>
      </p:grpSpPr>
      <p:sp>
        <p:nvSpPr>
          <p:cNvPr id="1132" name="Google Shape;1132;p120"/>
          <p:cNvSpPr/>
          <p:nvPr/>
        </p:nvSpPr>
        <p:spPr>
          <a:xfrm rot="-5400000">
            <a:off x="2455800" y="-2254575"/>
            <a:ext cx="480900" cy="53925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1133" name="Google Shape;1133;p120"/>
          <p:cNvSpPr txBox="1"/>
          <p:nvPr/>
        </p:nvSpPr>
        <p:spPr>
          <a:xfrm>
            <a:off x="286222" y="197506"/>
            <a:ext cx="8857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Cierre</a:t>
            </a:r>
            <a:endParaRPr b="0" i="0" sz="1400" u="none" cap="none" strike="noStrike">
              <a:solidFill>
                <a:srgbClr val="000000"/>
              </a:solidFill>
              <a:latin typeface="Arial"/>
              <a:ea typeface="Arial"/>
              <a:cs typeface="Arial"/>
              <a:sym typeface="Arial"/>
            </a:endParaRPr>
          </a:p>
        </p:txBody>
      </p:sp>
      <p:sp>
        <p:nvSpPr>
          <p:cNvPr id="1134" name="Google Shape;1134;p120"/>
          <p:cNvSpPr txBox="1"/>
          <p:nvPr/>
        </p:nvSpPr>
        <p:spPr>
          <a:xfrm>
            <a:off x="269600" y="972075"/>
            <a:ext cx="7962000" cy="354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1700">
                <a:solidFill>
                  <a:srgbClr val="DB3514"/>
                </a:solidFill>
              </a:defRPr>
            </a:pPr>
            <a:r>
              <a:t>¿Qué hemos visto hasta ahora? </a:t>
            </a:r>
            <a:endParaRPr b="0" i="0" sz="1600" u="none" cap="none" strike="noStrike">
              <a:solidFill>
                <a:schemeClr val="accent5"/>
              </a:solidFill>
              <a:latin typeface="Arial"/>
              <a:ea typeface="Arial"/>
              <a:cs typeface="Arial"/>
              <a:sym typeface="Arial"/>
            </a:endParaRPr>
          </a:p>
        </p:txBody>
      </p:sp>
      <p:sp>
        <p:nvSpPr>
          <p:cNvPr id="1135" name="Google Shape;1135;p120"/>
          <p:cNvSpPr txBox="1"/>
          <p:nvPr/>
        </p:nvSpPr>
        <p:spPr>
          <a:xfrm>
            <a:off x="1192869" y="1803312"/>
            <a:ext cx="6904500" cy="338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sz="1600">
                <a:solidFill>
                  <a:srgbClr val="0C4061"/>
                </a:solidFill>
              </a:defRPr>
            </a:pPr>
            <a:r>
              <a:t>Antecedentes, visión general y estructura de Crianza con Conciencia+.</a:t>
            </a:r>
            <a:endParaRPr b="0" i="0" sz="1600" u="none" cap="none" strike="noStrike">
              <a:solidFill>
                <a:srgbClr val="000000"/>
              </a:solidFill>
              <a:latin typeface="Arial"/>
              <a:ea typeface="Arial"/>
              <a:cs typeface="Arial"/>
              <a:sym typeface="Arial"/>
            </a:endParaRPr>
          </a:p>
        </p:txBody>
      </p:sp>
      <p:grpSp>
        <p:nvGrpSpPr>
          <p:cNvPr id="1136" name="Google Shape;1136;p120"/>
          <p:cNvGrpSpPr/>
          <p:nvPr/>
        </p:nvGrpSpPr>
        <p:grpSpPr>
          <a:xfrm>
            <a:off x="617712" y="1736969"/>
            <a:ext cx="480873" cy="480925"/>
            <a:chOff x="475577" y="1034115"/>
            <a:chExt cx="523200" cy="523200"/>
          </a:xfrm>
        </p:grpSpPr>
        <p:sp>
          <p:nvSpPr>
            <p:cNvPr id="1137" name="Google Shape;1137;p120"/>
            <p:cNvSpPr/>
            <p:nvPr/>
          </p:nvSpPr>
          <p:spPr>
            <a:xfrm>
              <a:off x="475577" y="1034115"/>
              <a:ext cx="523200" cy="523200"/>
            </a:xfrm>
            <a:prstGeom prst="ellipse">
              <a:avLst/>
            </a:prstGeom>
            <a:solidFill>
              <a:srgbClr val="019FE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descr="Tick with solid fill" id="1138" name="Google Shape;1138;p120"/>
            <p:cNvPicPr preferRelativeResize="0"/>
            <p:nvPr/>
          </p:nvPicPr>
          <p:blipFill rotWithShape="1">
            <a:blip r:embed="rId3">
              <a:alphaModFix/>
            </a:blip>
            <a:srcRect b="0" l="0" r="0" t="0"/>
            <a:stretch/>
          </p:blipFill>
          <p:spPr>
            <a:xfrm>
              <a:off x="613690" y="1172228"/>
              <a:ext cx="246993" cy="246993"/>
            </a:xfrm>
            <a:prstGeom prst="rect">
              <a:avLst/>
            </a:prstGeom>
            <a:noFill/>
            <a:ln>
              <a:noFill/>
            </a:ln>
          </p:spPr>
        </p:pic>
      </p:grpSp>
      <p:sp>
        <p:nvSpPr>
          <p:cNvPr id="1139" name="Google Shape;1139;p120"/>
          <p:cNvSpPr txBox="1"/>
          <p:nvPr/>
        </p:nvSpPr>
        <p:spPr>
          <a:xfrm>
            <a:off x="1192869" y="2512502"/>
            <a:ext cx="6904500" cy="338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sz="1600">
                <a:solidFill>
                  <a:srgbClr val="0C4061"/>
                </a:solidFill>
              </a:defRPr>
            </a:pPr>
            <a:r>
              <a:t>Habilidades de facilitación: Aceptar, Explorar, Conectar y Practicar</a:t>
            </a:r>
            <a:endParaRPr b="0" i="0" sz="1600" u="none" cap="none" strike="noStrike">
              <a:solidFill>
                <a:srgbClr val="000000"/>
              </a:solidFill>
              <a:latin typeface="Arial"/>
              <a:ea typeface="Arial"/>
              <a:cs typeface="Arial"/>
              <a:sym typeface="Arial"/>
            </a:endParaRPr>
          </a:p>
        </p:txBody>
      </p:sp>
      <p:grpSp>
        <p:nvGrpSpPr>
          <p:cNvPr id="1140" name="Google Shape;1140;p120"/>
          <p:cNvGrpSpPr/>
          <p:nvPr/>
        </p:nvGrpSpPr>
        <p:grpSpPr>
          <a:xfrm>
            <a:off x="617712" y="2446159"/>
            <a:ext cx="480873" cy="480925"/>
            <a:chOff x="475577" y="1034115"/>
            <a:chExt cx="523200" cy="523200"/>
          </a:xfrm>
        </p:grpSpPr>
        <p:sp>
          <p:nvSpPr>
            <p:cNvPr id="1141" name="Google Shape;1141;p120"/>
            <p:cNvSpPr/>
            <p:nvPr/>
          </p:nvSpPr>
          <p:spPr>
            <a:xfrm>
              <a:off x="475577" y="1034115"/>
              <a:ext cx="523200" cy="523200"/>
            </a:xfrm>
            <a:prstGeom prst="ellipse">
              <a:avLst/>
            </a:prstGeom>
            <a:solidFill>
              <a:srgbClr val="019FE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descr="Tick with solid fill" id="1142" name="Google Shape;1142;p120"/>
            <p:cNvPicPr preferRelativeResize="0"/>
            <p:nvPr/>
          </p:nvPicPr>
          <p:blipFill rotWithShape="1">
            <a:blip r:embed="rId3">
              <a:alphaModFix/>
            </a:blip>
            <a:srcRect b="0" l="0" r="0" t="0"/>
            <a:stretch/>
          </p:blipFill>
          <p:spPr>
            <a:xfrm>
              <a:off x="613690" y="1172228"/>
              <a:ext cx="246993" cy="246993"/>
            </a:xfrm>
            <a:prstGeom prst="rect">
              <a:avLst/>
            </a:prstGeom>
            <a:noFill/>
            <a:ln>
              <a:noFill/>
            </a:ln>
          </p:spPr>
        </p:pic>
      </p:grpSp>
      <p:sp>
        <p:nvSpPr>
          <p:cNvPr id="1143" name="Google Shape;1143;p120"/>
          <p:cNvSpPr txBox="1"/>
          <p:nvPr/>
        </p:nvSpPr>
        <p:spPr>
          <a:xfrm>
            <a:off x="1192869" y="3221691"/>
            <a:ext cx="6904500" cy="338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sz="1600">
                <a:solidFill>
                  <a:srgbClr val="0C4061"/>
                </a:solidFill>
              </a:defRPr>
            </a:pPr>
            <a:r>
              <a:t>Configurar la App Formando Conciencia+ </a:t>
            </a:r>
            <a:endParaRPr b="0" i="0" sz="1600" u="none" cap="none" strike="noStrike">
              <a:solidFill>
                <a:srgbClr val="000000"/>
              </a:solidFill>
              <a:latin typeface="Arial"/>
              <a:ea typeface="Arial"/>
              <a:cs typeface="Arial"/>
              <a:sym typeface="Arial"/>
            </a:endParaRPr>
          </a:p>
        </p:txBody>
      </p:sp>
      <p:grpSp>
        <p:nvGrpSpPr>
          <p:cNvPr id="1144" name="Google Shape;1144;p120"/>
          <p:cNvGrpSpPr/>
          <p:nvPr/>
        </p:nvGrpSpPr>
        <p:grpSpPr>
          <a:xfrm>
            <a:off x="617712" y="3155348"/>
            <a:ext cx="480873" cy="480925"/>
            <a:chOff x="475577" y="1034115"/>
            <a:chExt cx="523200" cy="523200"/>
          </a:xfrm>
        </p:grpSpPr>
        <p:sp>
          <p:nvSpPr>
            <p:cNvPr id="1145" name="Google Shape;1145;p120"/>
            <p:cNvSpPr/>
            <p:nvPr/>
          </p:nvSpPr>
          <p:spPr>
            <a:xfrm>
              <a:off x="475577" y="1034115"/>
              <a:ext cx="523200" cy="523200"/>
            </a:xfrm>
            <a:prstGeom prst="ellipse">
              <a:avLst/>
            </a:prstGeom>
            <a:solidFill>
              <a:srgbClr val="019FE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descr="Tick with solid fill" id="1146" name="Google Shape;1146;p120"/>
            <p:cNvPicPr preferRelativeResize="0"/>
            <p:nvPr/>
          </p:nvPicPr>
          <p:blipFill rotWithShape="1">
            <a:blip r:embed="rId3">
              <a:alphaModFix/>
            </a:blip>
            <a:srcRect b="0" l="0" r="0" t="0"/>
            <a:stretch/>
          </p:blipFill>
          <p:spPr>
            <a:xfrm>
              <a:off x="613690" y="1172228"/>
              <a:ext cx="246993" cy="246993"/>
            </a:xfrm>
            <a:prstGeom prst="rect">
              <a:avLst/>
            </a:prstGeom>
            <a:noFill/>
            <a:ln>
              <a:noFill/>
            </a:ln>
          </p:spPr>
        </p:pic>
      </p:grpSp>
      <p:sp>
        <p:nvSpPr>
          <p:cNvPr id="1147" name="Google Shape;1147;p120"/>
          <p:cNvSpPr txBox="1"/>
          <p:nvPr/>
        </p:nvSpPr>
        <p:spPr>
          <a:xfrm>
            <a:off x="1192869" y="3930881"/>
            <a:ext cx="6904500" cy="338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sz="1600">
                <a:solidFill>
                  <a:srgbClr val="0C4061"/>
                </a:solidFill>
              </a:defRPr>
            </a:pPr>
            <a:r>
              <a:t>Demostración en directo de la sesión de integración (Continuará mañana) </a:t>
            </a:r>
            <a:endParaRPr b="0" i="0" sz="1600" u="none" cap="none" strike="noStrike">
              <a:solidFill>
                <a:srgbClr val="000000"/>
              </a:solidFill>
              <a:latin typeface="Arial"/>
              <a:ea typeface="Arial"/>
              <a:cs typeface="Arial"/>
              <a:sym typeface="Arial"/>
            </a:endParaRPr>
          </a:p>
        </p:txBody>
      </p:sp>
      <p:grpSp>
        <p:nvGrpSpPr>
          <p:cNvPr id="1148" name="Google Shape;1148;p120"/>
          <p:cNvGrpSpPr/>
          <p:nvPr/>
        </p:nvGrpSpPr>
        <p:grpSpPr>
          <a:xfrm>
            <a:off x="617712" y="3864537"/>
            <a:ext cx="480873" cy="480925"/>
            <a:chOff x="475577" y="1034115"/>
            <a:chExt cx="523200" cy="523200"/>
          </a:xfrm>
        </p:grpSpPr>
        <p:sp>
          <p:nvSpPr>
            <p:cNvPr id="1149" name="Google Shape;1149;p120"/>
            <p:cNvSpPr/>
            <p:nvPr/>
          </p:nvSpPr>
          <p:spPr>
            <a:xfrm>
              <a:off x="475577" y="1034115"/>
              <a:ext cx="523200" cy="523200"/>
            </a:xfrm>
            <a:prstGeom prst="ellipse">
              <a:avLst/>
            </a:prstGeom>
            <a:solidFill>
              <a:srgbClr val="019FE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descr="Tick with solid fill" id="1150" name="Google Shape;1150;p120"/>
            <p:cNvPicPr preferRelativeResize="0"/>
            <p:nvPr/>
          </p:nvPicPr>
          <p:blipFill rotWithShape="1">
            <a:blip r:embed="rId3">
              <a:alphaModFix/>
            </a:blip>
            <a:srcRect b="0" l="0" r="0" t="0"/>
            <a:stretch/>
          </p:blipFill>
          <p:spPr>
            <a:xfrm>
              <a:off x="613690" y="1172228"/>
              <a:ext cx="246993" cy="246993"/>
            </a:xfrm>
            <a:prstGeom prst="rect">
              <a:avLst/>
            </a:prstGeom>
            <a:noFill/>
            <a:ln>
              <a:noFill/>
            </a:ln>
          </p:spPr>
        </p:pic>
      </p:gr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4" name="Shape 1154"/>
        <p:cNvGrpSpPr/>
        <p:nvPr/>
      </p:nvGrpSpPr>
      <p:grpSpPr>
        <a:xfrm>
          <a:off x="0" y="0"/>
          <a:ext cx="0" cy="0"/>
          <a:chOff x="0" y="0"/>
          <a:chExt cx="0" cy="0"/>
        </a:xfrm>
      </p:grpSpPr>
      <p:sp>
        <p:nvSpPr>
          <p:cNvPr id="1155" name="Google Shape;1155;p121"/>
          <p:cNvSpPr/>
          <p:nvPr/>
        </p:nvSpPr>
        <p:spPr>
          <a:xfrm rot="-5400000">
            <a:off x="2455800" y="-2254575"/>
            <a:ext cx="480900" cy="53925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1156" name="Google Shape;1156;p121"/>
          <p:cNvSpPr txBox="1"/>
          <p:nvPr/>
        </p:nvSpPr>
        <p:spPr>
          <a:xfrm>
            <a:off x="286222" y="197506"/>
            <a:ext cx="8857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Cierre</a:t>
            </a:r>
            <a:endParaRPr b="0" i="0" sz="1400" u="none" cap="none" strike="noStrike">
              <a:solidFill>
                <a:srgbClr val="000000"/>
              </a:solidFill>
              <a:latin typeface="Arial"/>
              <a:ea typeface="Arial"/>
              <a:cs typeface="Arial"/>
              <a:sym typeface="Arial"/>
            </a:endParaRPr>
          </a:p>
        </p:txBody>
      </p:sp>
      <p:sp>
        <p:nvSpPr>
          <p:cNvPr id="1157" name="Google Shape;1157;p121"/>
          <p:cNvSpPr txBox="1"/>
          <p:nvPr/>
        </p:nvSpPr>
        <p:spPr>
          <a:xfrm>
            <a:off x="269600" y="972075"/>
            <a:ext cx="7962000" cy="354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1700">
                <a:solidFill>
                  <a:srgbClr val="DB3514"/>
                </a:solidFill>
              </a:defRPr>
            </a:pPr>
            <a:r>
              <a:t>Actividad para Casa</a:t>
            </a:r>
            <a:endParaRPr b="0" i="0" sz="1600" u="none" cap="none" strike="noStrike">
              <a:solidFill>
                <a:schemeClr val="accent5"/>
              </a:solidFill>
              <a:latin typeface="Arial"/>
              <a:ea typeface="Arial"/>
              <a:cs typeface="Arial"/>
              <a:sym typeface="Arial"/>
            </a:endParaRPr>
          </a:p>
        </p:txBody>
      </p:sp>
      <p:sp>
        <p:nvSpPr>
          <p:cNvPr id="1158" name="Google Shape;1158;p121"/>
          <p:cNvSpPr txBox="1"/>
          <p:nvPr/>
        </p:nvSpPr>
        <p:spPr>
          <a:xfrm>
            <a:off x="1192869" y="1638962"/>
            <a:ext cx="69045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sz="1600">
                <a:solidFill>
                  <a:srgbClr val="0C4061"/>
                </a:solidFill>
              </a:defRPr>
            </a:pPr>
            <a:r>
              <a:t>Repasa las habilidades de facilitación que aprendiste hoy, especialmente el método AECP.</a:t>
            </a:r>
            <a:endParaRPr sz="1600">
              <a:solidFill>
                <a:srgbClr val="0C4061"/>
              </a:solidFill>
            </a:endParaRPr>
          </a:p>
        </p:txBody>
      </p:sp>
      <p:grpSp>
        <p:nvGrpSpPr>
          <p:cNvPr id="1159" name="Google Shape;1159;p121"/>
          <p:cNvGrpSpPr/>
          <p:nvPr/>
        </p:nvGrpSpPr>
        <p:grpSpPr>
          <a:xfrm>
            <a:off x="628412" y="1683444"/>
            <a:ext cx="480873" cy="480925"/>
            <a:chOff x="475577" y="1034115"/>
            <a:chExt cx="523200" cy="523200"/>
          </a:xfrm>
        </p:grpSpPr>
        <p:sp>
          <p:nvSpPr>
            <p:cNvPr id="1160" name="Google Shape;1160;p121"/>
            <p:cNvSpPr/>
            <p:nvPr/>
          </p:nvSpPr>
          <p:spPr>
            <a:xfrm>
              <a:off x="475577" y="1034115"/>
              <a:ext cx="523200" cy="523200"/>
            </a:xfrm>
            <a:prstGeom prst="ellipse">
              <a:avLst/>
            </a:prstGeom>
            <a:solidFill>
              <a:srgbClr val="019FE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descr="Tick with solid fill" id="1161" name="Google Shape;1161;p121"/>
            <p:cNvPicPr preferRelativeResize="0"/>
            <p:nvPr/>
          </p:nvPicPr>
          <p:blipFill rotWithShape="1">
            <a:blip r:embed="rId3">
              <a:alphaModFix/>
            </a:blip>
            <a:srcRect b="0" l="0" r="0" t="0"/>
            <a:stretch/>
          </p:blipFill>
          <p:spPr>
            <a:xfrm>
              <a:off x="613690" y="1172228"/>
              <a:ext cx="246993" cy="246993"/>
            </a:xfrm>
            <a:prstGeom prst="rect">
              <a:avLst/>
            </a:prstGeom>
            <a:noFill/>
            <a:ln>
              <a:noFill/>
            </a:ln>
          </p:spPr>
        </p:pic>
      </p:grpSp>
      <p:sp>
        <p:nvSpPr>
          <p:cNvPr id="1162" name="Google Shape;1162;p121"/>
          <p:cNvSpPr txBox="1"/>
          <p:nvPr/>
        </p:nvSpPr>
        <p:spPr>
          <a:xfrm>
            <a:off x="1192869" y="2348152"/>
            <a:ext cx="6904500" cy="831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sz="1600">
                <a:solidFill>
                  <a:srgbClr val="0C4061"/>
                </a:solidFill>
              </a:defRPr>
            </a:pPr>
            <a:r>
              <a:t>Revisa todas las sesiones del chatbot de Crianza con Conciencia+. Al final de cada sesión, pídeles que escriban NUEVO para empezar una sesión nueva. </a:t>
            </a:r>
            <a:endParaRPr sz="1600">
              <a:solidFill>
                <a:srgbClr val="0C4061"/>
              </a:solidFill>
            </a:endParaRPr>
          </a:p>
          <a:p>
            <a:pPr indent="0" lvl="0" marL="0" marR="0" rtl="0" algn="l">
              <a:lnSpc>
                <a:spcPct val="100000"/>
              </a:lnSpc>
              <a:spcBef>
                <a:spcPts val="0"/>
              </a:spcBef>
              <a:spcAft>
                <a:spcPts val="0"/>
              </a:spcAft>
              <a:buClr>
                <a:srgbClr val="000000"/>
              </a:buClr>
              <a:buSzPts val="1400"/>
              <a:buFont typeface="Arial"/>
              <a:buNone/>
            </a:pPr>
            <a:endParaRPr sz="1600">
              <a:solidFill>
                <a:srgbClr val="0C4061"/>
              </a:solidFill>
            </a:endParaRPr>
          </a:p>
        </p:txBody>
      </p:sp>
      <p:grpSp>
        <p:nvGrpSpPr>
          <p:cNvPr id="1163" name="Google Shape;1163;p121"/>
          <p:cNvGrpSpPr/>
          <p:nvPr/>
        </p:nvGrpSpPr>
        <p:grpSpPr>
          <a:xfrm>
            <a:off x="628412" y="2392634"/>
            <a:ext cx="480873" cy="480925"/>
            <a:chOff x="475577" y="1034115"/>
            <a:chExt cx="523200" cy="523200"/>
          </a:xfrm>
        </p:grpSpPr>
        <p:sp>
          <p:nvSpPr>
            <p:cNvPr id="1164" name="Google Shape;1164;p121"/>
            <p:cNvSpPr/>
            <p:nvPr/>
          </p:nvSpPr>
          <p:spPr>
            <a:xfrm>
              <a:off x="475577" y="1034115"/>
              <a:ext cx="523200" cy="523200"/>
            </a:xfrm>
            <a:prstGeom prst="ellipse">
              <a:avLst/>
            </a:prstGeom>
            <a:solidFill>
              <a:srgbClr val="019FE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descr="Tick with solid fill" id="1165" name="Google Shape;1165;p121"/>
            <p:cNvPicPr preferRelativeResize="0"/>
            <p:nvPr/>
          </p:nvPicPr>
          <p:blipFill rotWithShape="1">
            <a:blip r:embed="rId3">
              <a:alphaModFix/>
            </a:blip>
            <a:srcRect b="0" l="0" r="0" t="0"/>
            <a:stretch/>
          </p:blipFill>
          <p:spPr>
            <a:xfrm>
              <a:off x="613690" y="1172228"/>
              <a:ext cx="246993" cy="246993"/>
            </a:xfrm>
            <a:prstGeom prst="rect">
              <a:avLst/>
            </a:prstGeom>
            <a:noFill/>
            <a:ln>
              <a:noFill/>
            </a:ln>
          </p:spPr>
        </p:pic>
      </p:grpSp>
      <p:sp>
        <p:nvSpPr>
          <p:cNvPr id="1166" name="Google Shape;1166;p121"/>
          <p:cNvSpPr txBox="1"/>
          <p:nvPr/>
        </p:nvSpPr>
        <p:spPr>
          <a:xfrm>
            <a:off x="1192869" y="3057341"/>
            <a:ext cx="69045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sz="1600">
                <a:solidFill>
                  <a:srgbClr val="0C4061"/>
                </a:solidFill>
              </a:defRPr>
            </a:pPr>
            <a:r>
              <a:t>Si los participantes tienen algún problema, pueden reiniciar el chat automatizado escribiendo REANUDAR. </a:t>
            </a:r>
            <a:r>
              <a:rPr b="1"/>
              <a:t>¡NO USES REANUDAR CON PADRES, MADRES Y CUIDADORES! </a:t>
            </a:r>
            <a:endParaRPr b="1" sz="1600">
              <a:solidFill>
                <a:srgbClr val="0C4061"/>
              </a:solidFill>
            </a:endParaRPr>
          </a:p>
        </p:txBody>
      </p:sp>
      <p:grpSp>
        <p:nvGrpSpPr>
          <p:cNvPr id="1167" name="Google Shape;1167;p121"/>
          <p:cNvGrpSpPr/>
          <p:nvPr/>
        </p:nvGrpSpPr>
        <p:grpSpPr>
          <a:xfrm>
            <a:off x="628412" y="3101823"/>
            <a:ext cx="480873" cy="480925"/>
            <a:chOff x="475577" y="1034115"/>
            <a:chExt cx="523200" cy="523200"/>
          </a:xfrm>
        </p:grpSpPr>
        <p:sp>
          <p:nvSpPr>
            <p:cNvPr id="1168" name="Google Shape;1168;p121"/>
            <p:cNvSpPr/>
            <p:nvPr/>
          </p:nvSpPr>
          <p:spPr>
            <a:xfrm>
              <a:off x="475577" y="1034115"/>
              <a:ext cx="523200" cy="523200"/>
            </a:xfrm>
            <a:prstGeom prst="ellipse">
              <a:avLst/>
            </a:prstGeom>
            <a:solidFill>
              <a:srgbClr val="019FE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descr="Tick with solid fill" id="1169" name="Google Shape;1169;p121"/>
            <p:cNvPicPr preferRelativeResize="0"/>
            <p:nvPr/>
          </p:nvPicPr>
          <p:blipFill rotWithShape="1">
            <a:blip r:embed="rId3">
              <a:alphaModFix/>
            </a:blip>
            <a:srcRect b="0" l="0" r="0" t="0"/>
            <a:stretch/>
          </p:blipFill>
          <p:spPr>
            <a:xfrm>
              <a:off x="613690" y="1172228"/>
              <a:ext cx="246993" cy="246993"/>
            </a:xfrm>
            <a:prstGeom prst="rect">
              <a:avLst/>
            </a:prstGeom>
            <a:noFill/>
            <a:ln>
              <a:noFill/>
            </a:ln>
          </p:spPr>
        </p:pic>
      </p:grpSp>
      <p:sp>
        <p:nvSpPr>
          <p:cNvPr id="1170" name="Google Shape;1170;p121"/>
          <p:cNvSpPr txBox="1"/>
          <p:nvPr/>
        </p:nvSpPr>
        <p:spPr>
          <a:xfrm>
            <a:off x="1192869" y="3766531"/>
            <a:ext cx="6904500" cy="831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1600">
                <a:solidFill>
                  <a:srgbClr val="0C4061"/>
                </a:solidFill>
              </a:defRPr>
            </a:pPr>
            <a:r>
              <a:t>Recuérdales a los participantes que estas palabras clave solo son para usarse durante la capacitación, y que NO deben compartirlos con los padres, madres o cuidadores durante la sesión de integración. </a:t>
            </a:r>
            <a:endParaRPr b="1" sz="1600">
              <a:solidFill>
                <a:srgbClr val="0C4061"/>
              </a:solidFill>
            </a:endParaRPr>
          </a:p>
        </p:txBody>
      </p:sp>
      <p:grpSp>
        <p:nvGrpSpPr>
          <p:cNvPr id="1171" name="Google Shape;1171;p121"/>
          <p:cNvGrpSpPr/>
          <p:nvPr/>
        </p:nvGrpSpPr>
        <p:grpSpPr>
          <a:xfrm>
            <a:off x="628412" y="3811012"/>
            <a:ext cx="480873" cy="480925"/>
            <a:chOff x="475577" y="1034115"/>
            <a:chExt cx="523200" cy="523200"/>
          </a:xfrm>
        </p:grpSpPr>
        <p:sp>
          <p:nvSpPr>
            <p:cNvPr id="1172" name="Google Shape;1172;p121"/>
            <p:cNvSpPr/>
            <p:nvPr/>
          </p:nvSpPr>
          <p:spPr>
            <a:xfrm>
              <a:off x="475577" y="1034115"/>
              <a:ext cx="523200" cy="523200"/>
            </a:xfrm>
            <a:prstGeom prst="ellipse">
              <a:avLst/>
            </a:prstGeom>
            <a:solidFill>
              <a:srgbClr val="019FE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descr="Tick with solid fill" id="1173" name="Google Shape;1173;p121"/>
            <p:cNvPicPr preferRelativeResize="0"/>
            <p:nvPr/>
          </p:nvPicPr>
          <p:blipFill rotWithShape="1">
            <a:blip r:embed="rId3">
              <a:alphaModFix/>
            </a:blip>
            <a:srcRect b="0" l="0" r="0" t="0"/>
            <a:stretch/>
          </p:blipFill>
          <p:spPr>
            <a:xfrm>
              <a:off x="613690" y="1172228"/>
              <a:ext cx="246993" cy="246993"/>
            </a:xfrm>
            <a:prstGeom prst="rect">
              <a:avLst/>
            </a:prstGeom>
            <a:noFill/>
            <a:ln>
              <a:noFill/>
            </a:ln>
          </p:spPr>
        </p:pic>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50"/>
          <p:cNvSpPr/>
          <p:nvPr/>
        </p:nvSpPr>
        <p:spPr>
          <a:xfrm rot="-5400000">
            <a:off x="2040900" y="-1839675"/>
            <a:ext cx="480900" cy="4562700"/>
          </a:xfrm>
          <a:prstGeom prst="round2SameRect">
            <a:avLst>
              <a:gd fmla="val 0" name="adj1"/>
              <a:gd fmla="val 46007" name="adj2"/>
            </a:avLst>
          </a:prstGeom>
          <a:solidFill>
            <a:schemeClr val="accent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335" name="Google Shape;335;p50"/>
          <p:cNvSpPr txBox="1"/>
          <p:nvPr/>
        </p:nvSpPr>
        <p:spPr>
          <a:xfrm>
            <a:off x="286223" y="197500"/>
            <a:ext cx="44241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Bienvenida y Presentaciones</a:t>
            </a:r>
            <a:endParaRPr b="1" i="0" sz="1400" u="none" cap="none" strike="noStrike">
              <a:solidFill>
                <a:srgbClr val="000000"/>
              </a:solidFill>
            </a:endParaRPr>
          </a:p>
        </p:txBody>
      </p:sp>
      <p:sp>
        <p:nvSpPr>
          <p:cNvPr id="336" name="Google Shape;336;p50"/>
          <p:cNvSpPr txBox="1"/>
          <p:nvPr/>
        </p:nvSpPr>
        <p:spPr>
          <a:xfrm>
            <a:off x="269600" y="972072"/>
            <a:ext cx="8199600" cy="3283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1800">
                <a:solidFill>
                  <a:srgbClr val="EF1651"/>
                </a:solidFill>
              </a:defRPr>
            </a:pPr>
            <a:r>
              <a:t>Algunas reglas generales para nuestra sesión: </a:t>
            </a:r>
            <a:endParaRPr b="1" i="0" sz="1800" u="none" cap="none" strike="noStrike">
              <a:solidFill>
                <a:srgbClr val="EF165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endParaRPr b="1" i="0" sz="1900" u="none" cap="none" strike="noStrike">
              <a:solidFill>
                <a:srgbClr val="DB3614"/>
              </a:solidFill>
              <a:latin typeface="Arial"/>
              <a:ea typeface="Arial"/>
              <a:cs typeface="Arial"/>
              <a:sym typeface="Arial"/>
            </a:endParaRPr>
          </a:p>
          <a:p>
            <a:pPr indent="-330200" lvl="0" marL="457200" marR="0" rtl="0" algn="just">
              <a:lnSpc>
                <a:spcPct val="100000"/>
              </a:lnSpc>
              <a:spcBef>
                <a:spcPts val="1000"/>
              </a:spcBef>
              <a:spcAft>
                <a:spcPts val="0"/>
              </a:spcAft>
              <a:buClr>
                <a:schemeClr val="accent5"/>
              </a:buClr>
              <a:buSzPts val="1600"/>
              <a:buFont typeface="Arial"/>
              <a:buChar char="●"/>
              <a:defRPr sz="1600">
                <a:solidFill>
                  <a:schemeClr val="accent5"/>
                </a:solidFill>
              </a:defRPr>
            </a:pPr>
            <a:r>
              <a:t>Préstale toda tu atención a la sesión: ¡sé un participante activo! </a:t>
            </a:r>
            <a:endParaRPr sz="1600">
              <a:solidFill>
                <a:schemeClr val="accent5"/>
              </a:solidFill>
            </a:endParaRPr>
          </a:p>
          <a:p>
            <a:pPr indent="-330200" lvl="0" marL="457200" marR="0" rtl="0" algn="just">
              <a:lnSpc>
                <a:spcPct val="100000"/>
              </a:lnSpc>
              <a:spcBef>
                <a:spcPts val="1000"/>
              </a:spcBef>
              <a:spcAft>
                <a:spcPts val="0"/>
              </a:spcAft>
              <a:buClr>
                <a:schemeClr val="accent5"/>
              </a:buClr>
              <a:buSzPts val="1600"/>
              <a:buFont typeface="Arial"/>
              <a:buChar char="●"/>
              <a:defRPr sz="1600">
                <a:solidFill>
                  <a:schemeClr val="accent5"/>
                </a:solidFill>
              </a:defRPr>
            </a:pPr>
            <a:r>
              <a:t>Sé considerado y respetuoso con las diversas perspectivas. </a:t>
            </a:r>
            <a:endParaRPr sz="1600">
              <a:solidFill>
                <a:schemeClr val="accent5"/>
              </a:solidFill>
            </a:endParaRPr>
          </a:p>
          <a:p>
            <a:pPr indent="-330200" lvl="0" marL="457200" marR="0" rtl="0" algn="just">
              <a:lnSpc>
                <a:spcPct val="100000"/>
              </a:lnSpc>
              <a:spcBef>
                <a:spcPts val="1000"/>
              </a:spcBef>
              <a:spcAft>
                <a:spcPts val="0"/>
              </a:spcAft>
              <a:buClr>
                <a:schemeClr val="accent5"/>
              </a:buClr>
              <a:buSzPts val="1600"/>
              <a:buChar char="●"/>
              <a:defRPr sz="1600">
                <a:solidFill>
                  <a:schemeClr val="accent5"/>
                </a:solidFill>
              </a:defRPr>
            </a:pPr>
            <a:r>
              <a:t>Practica la escucha activa manteniendo la cámara encendido siempre que sea posible. </a:t>
            </a:r>
            <a:endParaRPr sz="1600">
              <a:solidFill>
                <a:schemeClr val="accent5"/>
              </a:solidFill>
            </a:endParaRPr>
          </a:p>
          <a:p>
            <a:pPr indent="-330200" lvl="0" marL="457200" marR="0" rtl="0" algn="just">
              <a:lnSpc>
                <a:spcPct val="100000"/>
              </a:lnSpc>
              <a:spcBef>
                <a:spcPts val="1000"/>
              </a:spcBef>
              <a:spcAft>
                <a:spcPts val="0"/>
              </a:spcAft>
              <a:buClr>
                <a:schemeClr val="accent5"/>
              </a:buClr>
              <a:buSzPts val="1600"/>
              <a:buChar char="●"/>
              <a:defRPr sz="1600">
                <a:solidFill>
                  <a:schemeClr val="accent5"/>
                </a:solidFill>
              </a:defRPr>
            </a:pPr>
            <a:r>
              <a:t>Usa las diferentes funciones como el chat o levantar la mano para contribuir en la sesión. </a:t>
            </a:r>
            <a:endParaRPr sz="1600">
              <a:solidFill>
                <a:schemeClr val="accent5"/>
              </a:solidFill>
            </a:endParaRPr>
          </a:p>
          <a:p>
            <a:pPr indent="-330200" lvl="0" marL="457200" marR="0" rtl="0" algn="just">
              <a:lnSpc>
                <a:spcPct val="100000"/>
              </a:lnSpc>
              <a:spcBef>
                <a:spcPts val="1000"/>
              </a:spcBef>
              <a:spcAft>
                <a:spcPts val="0"/>
              </a:spcAft>
              <a:buClr>
                <a:schemeClr val="accent5"/>
              </a:buClr>
              <a:buSzPts val="1600"/>
              <a:buChar char="●"/>
              <a:defRPr sz="1600">
                <a:solidFill>
                  <a:schemeClr val="accent5"/>
                </a:solidFill>
              </a:defRPr>
            </a:pPr>
            <a:r>
              <a:t>Pon tu micrófono en silencio cuando estés escuchando a los demás. </a:t>
            </a:r>
            <a:endParaRPr sz="1600">
              <a:solidFill>
                <a:schemeClr val="accent5"/>
              </a:solidFill>
            </a:endParaRPr>
          </a:p>
          <a:p>
            <a:pPr indent="-330200" lvl="0" marL="457200" marR="0" rtl="0" algn="just">
              <a:lnSpc>
                <a:spcPct val="100000"/>
              </a:lnSpc>
              <a:spcBef>
                <a:spcPts val="1000"/>
              </a:spcBef>
              <a:spcAft>
                <a:spcPts val="0"/>
              </a:spcAft>
              <a:buClr>
                <a:schemeClr val="accent5"/>
              </a:buClr>
              <a:buSzPts val="1600"/>
              <a:buChar char="●"/>
              <a:defRPr sz="1600">
                <a:solidFill>
                  <a:schemeClr val="accent5"/>
                </a:solidFill>
              </a:defRPr>
            </a:pPr>
            <a:r>
              <a:t>Únete al taller a tiempo. </a:t>
            </a:r>
            <a:endParaRPr sz="1600">
              <a:solidFill>
                <a:schemeClr val="accent5"/>
              </a:solidFill>
            </a:endParaRPr>
          </a:p>
          <a:p>
            <a:pPr indent="-330200" lvl="0" marL="457200" marR="0" rtl="0" algn="just">
              <a:lnSpc>
                <a:spcPct val="100000"/>
              </a:lnSpc>
              <a:spcBef>
                <a:spcPts val="1000"/>
              </a:spcBef>
              <a:spcAft>
                <a:spcPts val="0"/>
              </a:spcAft>
              <a:buClr>
                <a:schemeClr val="accent5"/>
              </a:buClr>
              <a:buSzPts val="1600"/>
              <a:buChar char="●"/>
              <a:defRPr i="1" sz="1600">
                <a:solidFill>
                  <a:schemeClr val="accent5"/>
                </a:solidFill>
              </a:defRPr>
            </a:pPr>
            <a:r>
              <a:t>¿Otros? </a:t>
            </a:r>
            <a:endParaRPr b="0" i="1" sz="1600" u="none" cap="none" strike="noStrike">
              <a:solidFill>
                <a:schemeClr val="accent5"/>
              </a:solidFill>
              <a:latin typeface="Arial"/>
              <a:ea typeface="Arial"/>
              <a:cs typeface="Arial"/>
              <a:sym typeface="Arial"/>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7" name="Shape 1177"/>
        <p:cNvGrpSpPr/>
        <p:nvPr/>
      </p:nvGrpSpPr>
      <p:grpSpPr>
        <a:xfrm>
          <a:off x="0" y="0"/>
          <a:ext cx="0" cy="0"/>
          <a:chOff x="0" y="0"/>
          <a:chExt cx="0" cy="0"/>
        </a:xfrm>
      </p:grpSpPr>
      <p:sp>
        <p:nvSpPr>
          <p:cNvPr id="1178" name="Google Shape;1178;p122"/>
          <p:cNvSpPr/>
          <p:nvPr/>
        </p:nvSpPr>
        <p:spPr>
          <a:xfrm rot="-5400000">
            <a:off x="3126000" y="-2924775"/>
            <a:ext cx="480900" cy="67329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1179" name="Google Shape;1179;p122"/>
          <p:cNvSpPr txBox="1"/>
          <p:nvPr/>
        </p:nvSpPr>
        <p:spPr>
          <a:xfrm>
            <a:off x="286222" y="197506"/>
            <a:ext cx="8857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Resumen General del Taller de Formación de Facilitadores</a:t>
            </a:r>
            <a:endParaRPr b="0" i="0" sz="1400" u="none" cap="none" strike="noStrike">
              <a:solidFill>
                <a:srgbClr val="000000"/>
              </a:solidFill>
              <a:latin typeface="Arial"/>
              <a:ea typeface="Arial"/>
              <a:cs typeface="Arial"/>
              <a:sym typeface="Arial"/>
            </a:endParaRPr>
          </a:p>
        </p:txBody>
      </p:sp>
      <p:sp>
        <p:nvSpPr>
          <p:cNvPr id="1180" name="Google Shape;1180;p122"/>
          <p:cNvSpPr txBox="1"/>
          <p:nvPr/>
        </p:nvSpPr>
        <p:spPr>
          <a:xfrm>
            <a:off x="6935725" y="251350"/>
            <a:ext cx="4185000" cy="354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1700">
                <a:solidFill>
                  <a:srgbClr val="DB3614"/>
                </a:solidFill>
              </a:defRPr>
            </a:pPr>
            <a:r>
              <a:t>Programa para el Día 2: </a:t>
            </a:r>
            <a:endParaRPr b="0" i="0" sz="1600" u="none" cap="none" strike="noStrike">
              <a:solidFill>
                <a:srgbClr val="123D5D"/>
              </a:solidFill>
              <a:latin typeface="Arial"/>
              <a:ea typeface="Arial"/>
              <a:cs typeface="Arial"/>
              <a:sym typeface="Arial"/>
            </a:endParaRPr>
          </a:p>
        </p:txBody>
      </p:sp>
      <p:graphicFrame>
        <p:nvGraphicFramePr>
          <p:cNvPr id="1181" name="Google Shape;1181;p122"/>
          <p:cNvGraphicFramePr/>
          <p:nvPr/>
        </p:nvGraphicFramePr>
        <p:xfrm>
          <a:off x="239975" y="835250"/>
          <a:ext cx="3000000" cy="3000000"/>
        </p:xfrm>
        <a:graphic>
          <a:graphicData uri="http://schemas.openxmlformats.org/drawingml/2006/table">
            <a:tbl>
              <a:tblPr>
                <a:noFill/>
                <a:tableStyleId>{14496B87-5704-4777-A86E-75ADE45BAD4F}</a:tableStyleId>
              </a:tblPr>
              <a:tblGrid>
                <a:gridCol w="1039300"/>
                <a:gridCol w="2759600"/>
                <a:gridCol w="4865125"/>
              </a:tblGrid>
              <a:tr h="100000">
                <a:tc>
                  <a:txBody>
                    <a:bodyPr/>
                    <a:lstStyle/>
                    <a:p>
                      <a:pPr indent="0" lvl="0" marL="0" rtl="0" algn="ctr">
                        <a:lnSpc>
                          <a:spcPct val="100000"/>
                        </a:lnSpc>
                        <a:spcBef>
                          <a:spcPts val="0"/>
                        </a:spcBef>
                        <a:spcAft>
                          <a:spcPts val="0"/>
                        </a:spcAft>
                        <a:buNone/>
                        <a:defRPr b="1" sz="1300">
                          <a:solidFill>
                            <a:srgbClr val="113D5C"/>
                          </a:solidFill>
                        </a:defRPr>
                      </a:pPr>
                      <a:r>
                        <a:t>Tiempo</a:t>
                      </a:r>
                      <a:endParaRPr b="1" sz="1300">
                        <a:solidFill>
                          <a:srgbClr val="113D5C"/>
                        </a:solidFill>
                      </a:endParaRPr>
                    </a:p>
                  </a:txBody>
                  <a:tcPr marT="91425" marB="91425" marR="91425" marL="91425">
                    <a:lnL cap="flat" cmpd="sng" w="9525">
                      <a:solidFill>
                        <a:schemeClr val="lt1"/>
                      </a:solidFill>
                      <a:prstDash val="dash"/>
                      <a:round/>
                      <a:headEnd len="sm" w="sm" type="none"/>
                      <a:tailEnd len="sm" w="sm" type="none"/>
                    </a:lnL>
                    <a:lnR cap="flat" cmpd="sng" w="9525">
                      <a:solidFill>
                        <a:schemeClr val="lt1"/>
                      </a:solidFill>
                      <a:prstDash val="dash"/>
                      <a:round/>
                      <a:headEnd len="sm" w="sm" type="none"/>
                      <a:tailEnd len="sm" w="sm" type="none"/>
                    </a:lnR>
                    <a:lnT cap="flat" cmpd="sng" w="9525">
                      <a:solidFill>
                        <a:schemeClr val="lt1"/>
                      </a:solidFill>
                      <a:prstDash val="dash"/>
                      <a:round/>
                      <a:headEnd len="sm" w="sm" type="none"/>
                      <a:tailEnd len="sm" w="sm" type="none"/>
                    </a:lnT>
                    <a:lnB cap="flat" cmpd="sng" w="9525">
                      <a:solidFill>
                        <a:schemeClr val="lt1"/>
                      </a:solidFill>
                      <a:prstDash val="dash"/>
                      <a:round/>
                      <a:headEnd len="sm" w="sm" type="none"/>
                      <a:tailEnd len="sm" w="sm" type="none"/>
                    </a:lnB>
                  </a:tcPr>
                </a:tc>
                <a:tc>
                  <a:txBody>
                    <a:bodyPr/>
                    <a:lstStyle/>
                    <a:p>
                      <a:pPr indent="0" lvl="0" marL="0" rtl="0" algn="ctr">
                        <a:lnSpc>
                          <a:spcPct val="100000"/>
                        </a:lnSpc>
                        <a:spcBef>
                          <a:spcPts val="0"/>
                        </a:spcBef>
                        <a:spcAft>
                          <a:spcPts val="0"/>
                        </a:spcAft>
                        <a:buNone/>
                        <a:defRPr b="1" sz="1300">
                          <a:solidFill>
                            <a:srgbClr val="113D5C"/>
                          </a:solidFill>
                        </a:defRPr>
                      </a:pPr>
                      <a:r>
                        <a:t>Módulo</a:t>
                      </a:r>
                      <a:endParaRPr b="1" sz="1300">
                        <a:solidFill>
                          <a:srgbClr val="113D5C"/>
                        </a:solidFill>
                      </a:endParaRPr>
                    </a:p>
                  </a:txBody>
                  <a:tcPr marT="91425" marB="91425" marR="91425" marL="91425">
                    <a:lnL cap="flat" cmpd="sng" w="9525">
                      <a:solidFill>
                        <a:schemeClr val="lt1"/>
                      </a:solidFill>
                      <a:prstDash val="dash"/>
                      <a:round/>
                      <a:headEnd len="sm" w="sm" type="none"/>
                      <a:tailEnd len="sm" w="sm" type="none"/>
                    </a:lnL>
                    <a:lnR cap="flat" cmpd="sng" w="9525">
                      <a:solidFill>
                        <a:schemeClr val="lt1"/>
                      </a:solidFill>
                      <a:prstDash val="dash"/>
                      <a:round/>
                      <a:headEnd len="sm" w="sm" type="none"/>
                      <a:tailEnd len="sm" w="sm" type="none"/>
                    </a:lnR>
                    <a:lnT cap="flat" cmpd="sng" w="9525">
                      <a:solidFill>
                        <a:schemeClr val="lt1"/>
                      </a:solidFill>
                      <a:prstDash val="dash"/>
                      <a:round/>
                      <a:headEnd len="sm" w="sm" type="none"/>
                      <a:tailEnd len="sm" w="sm" type="none"/>
                    </a:lnT>
                    <a:lnB cap="flat" cmpd="sng" w="9525">
                      <a:solidFill>
                        <a:schemeClr val="lt1"/>
                      </a:solidFill>
                      <a:prstDash val="dash"/>
                      <a:round/>
                      <a:headEnd len="sm" w="sm" type="none"/>
                      <a:tailEnd len="sm" w="sm" type="none"/>
                    </a:lnB>
                  </a:tcPr>
                </a:tc>
                <a:tc>
                  <a:txBody>
                    <a:bodyPr/>
                    <a:lstStyle/>
                    <a:p>
                      <a:pPr indent="0" lvl="0" marL="0" rtl="0" algn="ctr">
                        <a:lnSpc>
                          <a:spcPct val="100000"/>
                        </a:lnSpc>
                        <a:spcBef>
                          <a:spcPts val="0"/>
                        </a:spcBef>
                        <a:spcAft>
                          <a:spcPts val="0"/>
                        </a:spcAft>
                        <a:buNone/>
                        <a:defRPr b="1" sz="1300">
                          <a:solidFill>
                            <a:srgbClr val="113D5C"/>
                          </a:solidFill>
                        </a:defRPr>
                      </a:pPr>
                      <a:r>
                        <a:t>Actividades</a:t>
                      </a:r>
                      <a:endParaRPr b="1" sz="1300">
                        <a:solidFill>
                          <a:srgbClr val="113D5C"/>
                        </a:solidFill>
                      </a:endParaRPr>
                    </a:p>
                  </a:txBody>
                  <a:tcPr marT="91425" marB="91425" marR="91425" marL="91425">
                    <a:lnL cap="flat" cmpd="sng" w="9525">
                      <a:solidFill>
                        <a:schemeClr val="lt1"/>
                      </a:solidFill>
                      <a:prstDash val="dash"/>
                      <a:round/>
                      <a:headEnd len="sm" w="sm" type="none"/>
                      <a:tailEnd len="sm" w="sm" type="none"/>
                    </a:lnL>
                    <a:lnR cap="flat" cmpd="sng" w="9525">
                      <a:solidFill>
                        <a:schemeClr val="lt1"/>
                      </a:solidFill>
                      <a:prstDash val="dash"/>
                      <a:round/>
                      <a:headEnd len="sm" w="sm" type="none"/>
                      <a:tailEnd len="sm" w="sm" type="none"/>
                    </a:lnR>
                    <a:lnT cap="flat" cmpd="sng" w="9525">
                      <a:solidFill>
                        <a:schemeClr val="lt1"/>
                      </a:solidFill>
                      <a:prstDash val="dash"/>
                      <a:round/>
                      <a:headEnd len="sm" w="sm" type="none"/>
                      <a:tailEnd len="sm" w="sm" type="none"/>
                    </a:lnT>
                    <a:lnB cap="flat" cmpd="sng" w="9525">
                      <a:solidFill>
                        <a:schemeClr val="lt1"/>
                      </a:solidFill>
                      <a:prstDash val="dash"/>
                      <a:round/>
                      <a:headEnd len="sm" w="sm" type="none"/>
                      <a:tailEnd len="sm" w="sm" type="none"/>
                    </a:lnB>
                  </a:tcPr>
                </a:tc>
              </a:tr>
              <a:tr h="381000">
                <a:tc rowSpan="2">
                  <a:txBody>
                    <a:bodyPr/>
                    <a:lstStyle/>
                    <a:p>
                      <a:pPr indent="0" lvl="0" marL="0" rtl="0" algn="l">
                        <a:lnSpc>
                          <a:spcPct val="100000"/>
                        </a:lnSpc>
                        <a:spcBef>
                          <a:spcPts val="0"/>
                        </a:spcBef>
                        <a:spcAft>
                          <a:spcPts val="0"/>
                        </a:spcAft>
                        <a:buClr>
                          <a:schemeClr val="dk1"/>
                        </a:buClr>
                        <a:buSzPts val="1100"/>
                        <a:buFont typeface="Arial"/>
                        <a:buNone/>
                        <a:defRPr b="1" sz="1200">
                          <a:solidFill>
                            <a:srgbClr val="113D5C"/>
                          </a:solidFill>
                        </a:defRPr>
                      </a:pPr>
                      <a:r>
                        <a:t>12:00-12:40</a:t>
                      </a:r>
                      <a:endParaRPr b="1" sz="1200">
                        <a:solidFill>
                          <a:srgbClr val="113D5C"/>
                        </a:solidFill>
                      </a:endParaRPr>
                    </a:p>
                    <a:p>
                      <a:pPr indent="0" lvl="0" marL="0" rtl="0" algn="l">
                        <a:lnSpc>
                          <a:spcPct val="100000"/>
                        </a:lnSpc>
                        <a:spcBef>
                          <a:spcPts val="0"/>
                        </a:spcBef>
                        <a:spcAft>
                          <a:spcPts val="0"/>
                        </a:spcAft>
                        <a:buNone/>
                      </a:pPr>
                      <a:endParaRPr sz="1200"/>
                    </a:p>
                  </a:txBody>
                  <a:tcPr marT="91425" marB="91425" marR="91425" marL="91425">
                    <a:lnL cap="flat" cmpd="sng" w="9525">
                      <a:solidFill>
                        <a:schemeClr val="lt1"/>
                      </a:solidFill>
                      <a:prstDash val="dash"/>
                      <a:round/>
                      <a:headEnd len="sm" w="sm" type="none"/>
                      <a:tailEnd len="sm" w="sm" type="none"/>
                    </a:lnL>
                    <a:lnR cap="flat" cmpd="sng" w="9525">
                      <a:solidFill>
                        <a:schemeClr val="lt1"/>
                      </a:solidFill>
                      <a:prstDash val="dash"/>
                      <a:round/>
                      <a:headEnd len="sm" w="sm" type="none"/>
                      <a:tailEnd len="sm" w="sm" type="none"/>
                    </a:lnR>
                    <a:lnT cap="flat" cmpd="sng" w="9525">
                      <a:solidFill>
                        <a:schemeClr val="lt1"/>
                      </a:solidFill>
                      <a:prstDash val="dash"/>
                      <a:round/>
                      <a:headEnd len="sm" w="sm" type="none"/>
                      <a:tailEnd len="sm" w="sm" type="none"/>
                    </a:lnT>
                    <a:lnB cap="flat" cmpd="sng" w="9525">
                      <a:solidFill>
                        <a:schemeClr val="lt1"/>
                      </a:solidFill>
                      <a:prstDash val="dash"/>
                      <a:round/>
                      <a:headEnd len="sm" w="sm" type="none"/>
                      <a:tailEnd len="sm" w="sm" type="none"/>
                    </a:lnB>
                  </a:tcPr>
                </a:tc>
                <a:tc>
                  <a:txBody>
                    <a:bodyPr/>
                    <a:lstStyle/>
                    <a:p>
                      <a:pPr indent="0" lvl="0" marL="0" rtl="0" algn="l">
                        <a:lnSpc>
                          <a:spcPct val="100000"/>
                        </a:lnSpc>
                        <a:spcBef>
                          <a:spcPts val="0"/>
                        </a:spcBef>
                        <a:spcAft>
                          <a:spcPts val="0"/>
                        </a:spcAft>
                        <a:buNone/>
                        <a:defRPr b="1" sz="1200">
                          <a:solidFill>
                            <a:srgbClr val="113D5C"/>
                          </a:solidFill>
                        </a:defRPr>
                      </a:pPr>
                      <a:r>
                        <a:t>Bienvenida y registro</a:t>
                      </a:r>
                      <a:endParaRPr sz="1200"/>
                    </a:p>
                  </a:txBody>
                  <a:tcPr marT="91425" marB="91425" marR="91425" marL="91425">
                    <a:lnL cap="flat" cmpd="sng" w="9525">
                      <a:solidFill>
                        <a:schemeClr val="lt1"/>
                      </a:solidFill>
                      <a:prstDash val="dash"/>
                      <a:round/>
                      <a:headEnd len="sm" w="sm" type="none"/>
                      <a:tailEnd len="sm" w="sm" type="none"/>
                    </a:lnL>
                    <a:lnR cap="flat" cmpd="sng" w="9525">
                      <a:solidFill>
                        <a:schemeClr val="lt1"/>
                      </a:solidFill>
                      <a:prstDash val="dash"/>
                      <a:round/>
                      <a:headEnd len="sm" w="sm" type="none"/>
                      <a:tailEnd len="sm" w="sm" type="none"/>
                    </a:lnR>
                    <a:lnT cap="flat" cmpd="sng" w="9525">
                      <a:solidFill>
                        <a:schemeClr val="lt1"/>
                      </a:solidFill>
                      <a:prstDash val="dash"/>
                      <a:round/>
                      <a:headEnd len="sm" w="sm" type="none"/>
                      <a:tailEnd len="sm" w="sm" type="none"/>
                    </a:lnT>
                    <a:lnB cap="flat" cmpd="sng" w="9525">
                      <a:solidFill>
                        <a:schemeClr val="lt1"/>
                      </a:solidFill>
                      <a:prstDash val="dash"/>
                      <a:round/>
                      <a:headEnd len="sm" w="sm" type="none"/>
                      <a:tailEnd len="sm" w="sm" type="none"/>
                    </a:lnB>
                  </a:tcPr>
                </a:tc>
                <a:tc>
                  <a:txBody>
                    <a:bodyPr/>
                    <a:lstStyle/>
                    <a:p>
                      <a:pPr indent="-304800" lvl="0" marL="457200" rtl="0" algn="l">
                        <a:lnSpc>
                          <a:spcPct val="100000"/>
                        </a:lnSpc>
                        <a:spcBef>
                          <a:spcPts val="0"/>
                        </a:spcBef>
                        <a:spcAft>
                          <a:spcPts val="0"/>
                        </a:spcAft>
                        <a:buClr>
                          <a:srgbClr val="113D5C"/>
                        </a:buClr>
                        <a:buSzPts val="1200"/>
                        <a:buChar char="●"/>
                        <a:defRPr sz="1200">
                          <a:solidFill>
                            <a:srgbClr val="113D5C"/>
                          </a:solidFill>
                        </a:defRPr>
                      </a:pPr>
                      <a:r>
                        <a:t>Recordatorios y registro</a:t>
                      </a:r>
                      <a:endParaRPr sz="1200">
                        <a:solidFill>
                          <a:srgbClr val="113D5C"/>
                        </a:solidFill>
                      </a:endParaRPr>
                    </a:p>
                    <a:p>
                      <a:pPr indent="-304800" lvl="0" marL="457200" rtl="0" algn="l">
                        <a:lnSpc>
                          <a:spcPct val="100000"/>
                        </a:lnSpc>
                        <a:spcBef>
                          <a:spcPts val="0"/>
                        </a:spcBef>
                        <a:spcAft>
                          <a:spcPts val="0"/>
                        </a:spcAft>
                        <a:buClr>
                          <a:srgbClr val="113D5C"/>
                        </a:buClr>
                        <a:buSzPts val="1200"/>
                        <a:buChar char="●"/>
                        <a:defRPr sz="1200">
                          <a:solidFill>
                            <a:srgbClr val="113D5C"/>
                          </a:solidFill>
                        </a:defRPr>
                      </a:pPr>
                      <a:r>
                        <a:t>Viviendo la estrategia de Tomar una Pausa</a:t>
                      </a:r>
                      <a:endParaRPr sz="1200">
                        <a:solidFill>
                          <a:srgbClr val="113D5C"/>
                        </a:solidFill>
                      </a:endParaRPr>
                    </a:p>
                    <a:p>
                      <a:pPr indent="-304800" lvl="0" marL="457200" rtl="0" algn="l">
                        <a:lnSpc>
                          <a:spcPct val="100000"/>
                        </a:lnSpc>
                        <a:spcBef>
                          <a:spcPts val="0"/>
                        </a:spcBef>
                        <a:spcAft>
                          <a:spcPts val="0"/>
                        </a:spcAft>
                        <a:buClr>
                          <a:srgbClr val="113D5C"/>
                        </a:buClr>
                        <a:buSzPts val="1200"/>
                        <a:buChar char="●"/>
                        <a:defRPr sz="1200">
                          <a:solidFill>
                            <a:srgbClr val="113D5C"/>
                          </a:solidFill>
                        </a:defRPr>
                      </a:pPr>
                      <a:r>
                        <a:t>Preguntas y reflexiones del primer día</a:t>
                      </a:r>
                      <a:endParaRPr sz="1200">
                        <a:solidFill>
                          <a:srgbClr val="113D5C"/>
                        </a:solidFill>
                      </a:endParaRPr>
                    </a:p>
                  </a:txBody>
                  <a:tcPr marT="91425" marB="91425" marR="91425" marL="91425">
                    <a:lnL cap="flat" cmpd="sng" w="9525">
                      <a:solidFill>
                        <a:schemeClr val="lt1"/>
                      </a:solidFill>
                      <a:prstDash val="dash"/>
                      <a:round/>
                      <a:headEnd len="sm" w="sm" type="none"/>
                      <a:tailEnd len="sm" w="sm" type="none"/>
                    </a:lnL>
                    <a:lnR cap="flat" cmpd="sng" w="9525">
                      <a:solidFill>
                        <a:schemeClr val="lt1"/>
                      </a:solidFill>
                      <a:prstDash val="dash"/>
                      <a:round/>
                      <a:headEnd len="sm" w="sm" type="none"/>
                      <a:tailEnd len="sm" w="sm" type="none"/>
                    </a:lnR>
                    <a:lnT cap="flat" cmpd="sng" w="9525">
                      <a:solidFill>
                        <a:schemeClr val="lt1"/>
                      </a:solidFill>
                      <a:prstDash val="dash"/>
                      <a:round/>
                      <a:headEnd len="sm" w="sm" type="none"/>
                      <a:tailEnd len="sm" w="sm" type="none"/>
                    </a:lnT>
                    <a:lnB cap="flat" cmpd="sng" w="9525">
                      <a:solidFill>
                        <a:schemeClr val="lt1"/>
                      </a:solidFill>
                      <a:prstDash val="dash"/>
                      <a:round/>
                      <a:headEnd len="sm" w="sm" type="none"/>
                      <a:tailEnd len="sm" w="sm" type="none"/>
                    </a:lnB>
                  </a:tcPr>
                </a:tc>
              </a:tr>
              <a:tr h="381000">
                <a:tc vMerge="1"/>
                <a:tc>
                  <a:txBody>
                    <a:bodyPr/>
                    <a:lstStyle/>
                    <a:p>
                      <a:pPr indent="0" lvl="0" marL="0" rtl="0" algn="l">
                        <a:lnSpc>
                          <a:spcPct val="100000"/>
                        </a:lnSpc>
                        <a:spcBef>
                          <a:spcPts val="0"/>
                        </a:spcBef>
                        <a:spcAft>
                          <a:spcPts val="0"/>
                        </a:spcAft>
                        <a:buNone/>
                        <a:defRPr b="1" sz="1200">
                          <a:solidFill>
                            <a:srgbClr val="113D5C"/>
                          </a:solidFill>
                        </a:defRPr>
                      </a:pPr>
                      <a:r>
                        <a:t>Módulo 5: Preparación para la sesión de Chat automatizada</a:t>
                      </a:r>
                      <a:endParaRPr sz="1200"/>
                    </a:p>
                  </a:txBody>
                  <a:tcPr marT="91425" marB="91425" marR="91425" marL="91425">
                    <a:lnL cap="flat" cmpd="sng" w="9525">
                      <a:solidFill>
                        <a:schemeClr val="lt1"/>
                      </a:solidFill>
                      <a:prstDash val="dash"/>
                      <a:round/>
                      <a:headEnd len="sm" w="sm" type="none"/>
                      <a:tailEnd len="sm" w="sm" type="none"/>
                    </a:lnL>
                    <a:lnR cap="flat" cmpd="sng" w="9525">
                      <a:solidFill>
                        <a:schemeClr val="lt1"/>
                      </a:solidFill>
                      <a:prstDash val="dash"/>
                      <a:round/>
                      <a:headEnd len="sm" w="sm" type="none"/>
                      <a:tailEnd len="sm" w="sm" type="none"/>
                    </a:lnR>
                    <a:lnT cap="flat" cmpd="sng" w="9525">
                      <a:solidFill>
                        <a:schemeClr val="lt1"/>
                      </a:solidFill>
                      <a:prstDash val="dash"/>
                      <a:round/>
                      <a:headEnd len="sm" w="sm" type="none"/>
                      <a:tailEnd len="sm" w="sm" type="none"/>
                    </a:lnT>
                    <a:lnB cap="flat" cmpd="sng" w="9525">
                      <a:solidFill>
                        <a:srgbClr val="ED7D31"/>
                      </a:solidFill>
                      <a:prstDash val="dash"/>
                      <a:round/>
                      <a:headEnd len="sm" w="sm" type="none"/>
                      <a:tailEnd len="sm" w="sm" type="none"/>
                    </a:lnB>
                  </a:tcPr>
                </a:tc>
                <a:tc>
                  <a:txBody>
                    <a:bodyPr/>
                    <a:lstStyle/>
                    <a:p>
                      <a:pPr indent="-304800" lvl="0" marL="457200" rtl="0" algn="l">
                        <a:lnSpc>
                          <a:spcPct val="100000"/>
                        </a:lnSpc>
                        <a:spcBef>
                          <a:spcPts val="0"/>
                        </a:spcBef>
                        <a:spcAft>
                          <a:spcPts val="0"/>
                        </a:spcAft>
                        <a:buClr>
                          <a:srgbClr val="113D5C"/>
                        </a:buClr>
                        <a:buSzPts val="1200"/>
                        <a:buChar char="●"/>
                        <a:defRPr sz="1200">
                          <a:solidFill>
                            <a:srgbClr val="113D5C"/>
                          </a:solidFill>
                        </a:defRPr>
                      </a:pPr>
                      <a:r>
                        <a:t>Recorrido a través de la aplicación para las facilitadoras:</a:t>
                      </a:r>
                      <a:endParaRPr sz="1200">
                        <a:solidFill>
                          <a:srgbClr val="113D5C"/>
                        </a:solidFill>
                      </a:endParaRPr>
                    </a:p>
                    <a:p>
                      <a:pPr indent="0" lvl="0" marL="457200" rtl="0" algn="l">
                        <a:spcBef>
                          <a:spcPts val="0"/>
                        </a:spcBef>
                        <a:spcAft>
                          <a:spcPts val="0"/>
                        </a:spcAft>
                        <a:buNone/>
                        <a:defRPr sz="1200">
                          <a:solidFill>
                            <a:srgbClr val="113D5C"/>
                          </a:solidFill>
                        </a:defRPr>
                      </a:pPr>
                      <a:r>
                        <a:t>Formando Conciencia+</a:t>
                      </a:r>
                      <a:endParaRPr sz="1200">
                        <a:solidFill>
                          <a:srgbClr val="113D5C"/>
                        </a:solidFill>
                      </a:endParaRPr>
                    </a:p>
                  </a:txBody>
                  <a:tcPr marT="91425" marB="91425" marR="91425" marL="91425">
                    <a:lnL cap="flat" cmpd="sng" w="9525">
                      <a:solidFill>
                        <a:schemeClr val="lt1"/>
                      </a:solidFill>
                      <a:prstDash val="dash"/>
                      <a:round/>
                      <a:headEnd len="sm" w="sm" type="none"/>
                      <a:tailEnd len="sm" w="sm" type="none"/>
                    </a:lnL>
                    <a:lnR cap="flat" cmpd="sng" w="9525">
                      <a:solidFill>
                        <a:schemeClr val="lt1"/>
                      </a:solidFill>
                      <a:prstDash val="dash"/>
                      <a:round/>
                      <a:headEnd len="sm" w="sm" type="none"/>
                      <a:tailEnd len="sm" w="sm" type="none"/>
                    </a:lnR>
                    <a:lnT cap="flat" cmpd="sng" w="9525">
                      <a:solidFill>
                        <a:schemeClr val="lt1"/>
                      </a:solidFill>
                      <a:prstDash val="dash"/>
                      <a:round/>
                      <a:headEnd len="sm" w="sm" type="none"/>
                      <a:tailEnd len="sm" w="sm" type="none"/>
                    </a:lnT>
                    <a:lnB cap="flat" cmpd="sng" w="9525">
                      <a:solidFill>
                        <a:srgbClr val="ED7D31"/>
                      </a:solidFill>
                      <a:prstDash val="dash"/>
                      <a:round/>
                      <a:headEnd len="sm" w="sm" type="none"/>
                      <a:tailEnd len="sm" w="sm" type="none"/>
                    </a:lnB>
                  </a:tcPr>
                </a:tc>
              </a:tr>
              <a:tr h="381000">
                <a:tc>
                  <a:txBody>
                    <a:bodyPr/>
                    <a:lstStyle/>
                    <a:p>
                      <a:pPr indent="0" lvl="0" marL="0" rtl="0" algn="l">
                        <a:lnSpc>
                          <a:spcPct val="100000"/>
                        </a:lnSpc>
                        <a:spcBef>
                          <a:spcPts val="0"/>
                        </a:spcBef>
                        <a:spcAft>
                          <a:spcPts val="0"/>
                        </a:spcAft>
                        <a:buNone/>
                        <a:defRPr b="1" sz="1200">
                          <a:solidFill>
                            <a:srgbClr val="113D5C"/>
                          </a:solidFill>
                        </a:defRPr>
                      </a:pPr>
                      <a:r>
                        <a:t>12:40-13:15</a:t>
                      </a:r>
                      <a:endParaRPr b="1" sz="1200">
                        <a:solidFill>
                          <a:srgbClr val="113D5C"/>
                        </a:solidFill>
                      </a:endParaRPr>
                    </a:p>
                  </a:txBody>
                  <a:tcPr marT="91425" marB="91425" marR="91425" marL="91425">
                    <a:lnL cap="flat" cmpd="sng" w="9525">
                      <a:solidFill>
                        <a:schemeClr val="lt1"/>
                      </a:solidFill>
                      <a:prstDash val="dash"/>
                      <a:round/>
                      <a:headEnd len="sm" w="sm" type="none"/>
                      <a:tailEnd len="sm" w="sm" type="none"/>
                    </a:lnL>
                    <a:lnR cap="flat" cmpd="sng" w="9525">
                      <a:solidFill>
                        <a:schemeClr val="lt1"/>
                      </a:solidFill>
                      <a:prstDash val="dash"/>
                      <a:round/>
                      <a:headEnd len="sm" w="sm" type="none"/>
                      <a:tailEnd len="sm" w="sm" type="none"/>
                    </a:lnR>
                    <a:lnT cap="flat" cmpd="sng" w="9525">
                      <a:solidFill>
                        <a:schemeClr val="lt1"/>
                      </a:solidFill>
                      <a:prstDash val="dash"/>
                      <a:round/>
                      <a:headEnd len="sm" w="sm" type="none"/>
                      <a:tailEnd len="sm" w="sm" type="none"/>
                    </a:lnT>
                    <a:lnB cap="flat" cmpd="sng" w="9525">
                      <a:solidFill>
                        <a:schemeClr val="lt1"/>
                      </a:solidFill>
                      <a:prstDash val="dash"/>
                      <a:round/>
                      <a:headEnd len="sm" w="sm" type="none"/>
                      <a:tailEnd len="sm" w="sm" type="none"/>
                    </a:lnB>
                  </a:tcPr>
                </a:tc>
                <a:tc>
                  <a:txBody>
                    <a:bodyPr/>
                    <a:lstStyle/>
                    <a:p>
                      <a:pPr indent="0" lvl="0" marL="0" rtl="0" algn="l">
                        <a:lnSpc>
                          <a:spcPct val="100000"/>
                        </a:lnSpc>
                        <a:spcBef>
                          <a:spcPts val="0"/>
                        </a:spcBef>
                        <a:spcAft>
                          <a:spcPts val="0"/>
                        </a:spcAft>
                        <a:buNone/>
                        <a:defRPr b="1" sz="1200">
                          <a:solidFill>
                            <a:srgbClr val="113D5C"/>
                          </a:solidFill>
                        </a:defRPr>
                      </a:pPr>
                      <a:r>
                        <a:t>Módulo 6: Realización de una sesión de chat en WhatsApp</a:t>
                      </a:r>
                      <a:endParaRPr b="1" sz="1200">
                        <a:solidFill>
                          <a:srgbClr val="113D5C"/>
                        </a:solidFill>
                      </a:endParaRPr>
                    </a:p>
                  </a:txBody>
                  <a:tcPr marT="91425" marB="91425" marR="91425" marL="91425">
                    <a:lnL cap="flat" cmpd="sng" w="9525">
                      <a:solidFill>
                        <a:schemeClr val="lt1"/>
                      </a:solidFill>
                      <a:prstDash val="dash"/>
                      <a:round/>
                      <a:headEnd len="sm" w="sm" type="none"/>
                      <a:tailEnd len="sm" w="sm" type="none"/>
                    </a:lnL>
                    <a:lnR cap="flat" cmpd="sng" w="9525">
                      <a:solidFill>
                        <a:schemeClr val="lt1"/>
                      </a:solidFill>
                      <a:prstDash val="dash"/>
                      <a:round/>
                      <a:headEnd len="sm" w="sm" type="none"/>
                      <a:tailEnd len="sm" w="sm" type="none"/>
                    </a:lnR>
                    <a:lnT cap="flat" cmpd="sng" w="9525">
                      <a:solidFill>
                        <a:srgbClr val="ED7D31"/>
                      </a:solidFill>
                      <a:prstDash val="dash"/>
                      <a:round/>
                      <a:headEnd len="sm" w="sm" type="none"/>
                      <a:tailEnd len="sm" w="sm" type="none"/>
                    </a:lnT>
                    <a:lnB cap="flat" cmpd="sng" w="9525">
                      <a:solidFill>
                        <a:srgbClr val="ED7D31"/>
                      </a:solidFill>
                      <a:prstDash val="dash"/>
                      <a:round/>
                      <a:headEnd len="sm" w="sm" type="none"/>
                      <a:tailEnd len="sm" w="sm" type="none"/>
                    </a:lnB>
                  </a:tcPr>
                </a:tc>
                <a:tc>
                  <a:txBody>
                    <a:bodyPr/>
                    <a:lstStyle/>
                    <a:p>
                      <a:pPr indent="-304800" lvl="0" marL="457200" rtl="0" algn="l">
                        <a:spcBef>
                          <a:spcPts val="0"/>
                        </a:spcBef>
                        <a:spcAft>
                          <a:spcPts val="0"/>
                        </a:spcAft>
                        <a:buClr>
                          <a:srgbClr val="113D5C"/>
                        </a:buClr>
                        <a:buSzPts val="1200"/>
                        <a:buChar char="●"/>
                        <a:defRPr sz="1200">
                          <a:solidFill>
                            <a:srgbClr val="113D5C"/>
                          </a:solidFill>
                        </a:defRPr>
                      </a:pPr>
                      <a:r>
                        <a:t>Configuración del grupo y sus reglas </a:t>
                      </a:r>
                      <a:endParaRPr sz="1200">
                        <a:solidFill>
                          <a:srgbClr val="113D5C"/>
                        </a:solidFill>
                      </a:endParaRPr>
                    </a:p>
                    <a:p>
                      <a:pPr indent="-304800" lvl="0" marL="457200" rtl="0" algn="l">
                        <a:spcBef>
                          <a:spcPts val="0"/>
                        </a:spcBef>
                        <a:spcAft>
                          <a:spcPts val="0"/>
                        </a:spcAft>
                        <a:buClr>
                          <a:srgbClr val="113D5C"/>
                        </a:buClr>
                        <a:buSzPts val="1200"/>
                        <a:buChar char="●"/>
                        <a:defRPr sz="1200">
                          <a:solidFill>
                            <a:srgbClr val="113D5C"/>
                          </a:solidFill>
                        </a:defRPr>
                      </a:pPr>
                      <a:r>
                        <a:t>Rol de la facilitadora en el chat</a:t>
                      </a:r>
                      <a:endParaRPr sz="1200">
                        <a:solidFill>
                          <a:srgbClr val="113D5C"/>
                        </a:solidFill>
                      </a:endParaRPr>
                    </a:p>
                  </a:txBody>
                  <a:tcPr marT="91425" marB="91425" marR="91425" marL="91425">
                    <a:lnL cap="flat" cmpd="sng" w="9525">
                      <a:solidFill>
                        <a:schemeClr val="lt1"/>
                      </a:solidFill>
                      <a:prstDash val="dash"/>
                      <a:round/>
                      <a:headEnd len="sm" w="sm" type="none"/>
                      <a:tailEnd len="sm" w="sm" type="none"/>
                    </a:lnL>
                    <a:lnR cap="flat" cmpd="sng" w="9525">
                      <a:solidFill>
                        <a:schemeClr val="lt1"/>
                      </a:solidFill>
                      <a:prstDash val="dash"/>
                      <a:round/>
                      <a:headEnd len="sm" w="sm" type="none"/>
                      <a:tailEnd len="sm" w="sm" type="none"/>
                    </a:lnR>
                    <a:lnT cap="flat" cmpd="sng" w="9525">
                      <a:solidFill>
                        <a:srgbClr val="ED7D31"/>
                      </a:solidFill>
                      <a:prstDash val="dash"/>
                      <a:round/>
                      <a:headEnd len="sm" w="sm" type="none"/>
                      <a:tailEnd len="sm" w="sm" type="none"/>
                    </a:lnT>
                    <a:lnB cap="flat" cmpd="sng" w="9525">
                      <a:solidFill>
                        <a:srgbClr val="ED7D31"/>
                      </a:solidFill>
                      <a:prstDash val="dash"/>
                      <a:round/>
                      <a:headEnd len="sm" w="sm" type="none"/>
                      <a:tailEnd len="sm" w="sm" type="none"/>
                    </a:lnB>
                  </a:tcPr>
                </a:tc>
              </a:tr>
              <a:tr h="317500">
                <a:tc>
                  <a:txBody>
                    <a:bodyPr/>
                    <a:lstStyle/>
                    <a:p>
                      <a:pPr indent="0" lvl="0" marL="0" rtl="0" algn="l">
                        <a:lnSpc>
                          <a:spcPct val="100000"/>
                        </a:lnSpc>
                        <a:spcBef>
                          <a:spcPts val="0"/>
                        </a:spcBef>
                        <a:spcAft>
                          <a:spcPts val="0"/>
                        </a:spcAft>
                        <a:buNone/>
                        <a:defRPr b="1" sz="1200">
                          <a:solidFill>
                            <a:srgbClr val="113D5C"/>
                          </a:solidFill>
                        </a:defRPr>
                      </a:pPr>
                      <a:r>
                        <a:t>13:15-13:20</a:t>
                      </a:r>
                      <a:endParaRPr sz="1000"/>
                    </a:p>
                  </a:txBody>
                  <a:tcPr marT="91425" marB="91425" marR="91425" marL="91425">
                    <a:lnL cap="flat" cmpd="sng" w="9525">
                      <a:solidFill>
                        <a:schemeClr val="lt1"/>
                      </a:solidFill>
                      <a:prstDash val="dash"/>
                      <a:round/>
                      <a:headEnd len="sm" w="sm" type="none"/>
                      <a:tailEnd len="sm" w="sm" type="none"/>
                    </a:lnL>
                    <a:lnR cap="flat" cmpd="sng" w="9525">
                      <a:solidFill>
                        <a:srgbClr val="ED7D31"/>
                      </a:solidFill>
                      <a:prstDash val="dash"/>
                      <a:round/>
                      <a:headEnd len="sm" w="sm" type="none"/>
                      <a:tailEnd len="sm" w="sm" type="none"/>
                    </a:lnR>
                    <a:lnT cap="flat" cmpd="sng" w="9525">
                      <a:solidFill>
                        <a:schemeClr val="lt1"/>
                      </a:solidFill>
                      <a:prstDash val="dash"/>
                      <a:round/>
                      <a:headEnd len="sm" w="sm" type="none"/>
                      <a:tailEnd len="sm" w="sm" type="none"/>
                    </a:lnT>
                    <a:lnB cap="flat" cmpd="sng" w="9525">
                      <a:solidFill>
                        <a:schemeClr val="lt1"/>
                      </a:solidFill>
                      <a:prstDash val="dash"/>
                      <a:round/>
                      <a:headEnd len="sm" w="sm" type="none"/>
                      <a:tailEnd len="sm" w="sm" type="none"/>
                    </a:lnB>
                  </a:tcPr>
                </a:tc>
                <a:tc gridSpan="2">
                  <a:txBody>
                    <a:bodyPr/>
                    <a:lstStyle/>
                    <a:p>
                      <a:pPr indent="0" lvl="0" marL="0" rtl="0" algn="l">
                        <a:lnSpc>
                          <a:spcPct val="100000"/>
                        </a:lnSpc>
                        <a:spcBef>
                          <a:spcPts val="0"/>
                        </a:spcBef>
                        <a:spcAft>
                          <a:spcPts val="0"/>
                        </a:spcAft>
                        <a:buNone/>
                        <a:defRPr b="1" sz="1200"/>
                      </a:pPr>
                      <a:r>
                        <a:rPr>
                          <a:solidFill>
                            <a:srgbClr val="113D5C"/>
                          </a:solidFill>
                        </a:rPr>
                        <a:t>                                                       </a:t>
                      </a:r>
                      <a:r>
                        <a:rPr>
                          <a:solidFill>
                            <a:schemeClr val="lt1"/>
                          </a:solidFill>
                        </a:rPr>
                        <a:t>  Pausa Activa</a:t>
                      </a:r>
                      <a:endParaRPr b="1" sz="1200">
                        <a:solidFill>
                          <a:schemeClr val="lt1"/>
                        </a:solidFill>
                      </a:endParaRPr>
                    </a:p>
                  </a:txBody>
                  <a:tcPr marT="91425" marB="91425" marR="91425" marL="91425">
                    <a:lnL cap="flat" cmpd="sng" w="9525">
                      <a:solidFill>
                        <a:srgbClr val="ED7D31"/>
                      </a:solidFill>
                      <a:prstDash val="dash"/>
                      <a:round/>
                      <a:headEnd len="sm" w="sm" type="none"/>
                      <a:tailEnd len="sm" w="sm" type="none"/>
                    </a:lnL>
                    <a:lnR cap="flat" cmpd="sng" w="9525">
                      <a:solidFill>
                        <a:srgbClr val="ED7D31"/>
                      </a:solidFill>
                      <a:prstDash val="dash"/>
                      <a:round/>
                      <a:headEnd len="sm" w="sm" type="none"/>
                      <a:tailEnd len="sm" w="sm" type="none"/>
                    </a:lnR>
                    <a:lnT cap="flat" cmpd="sng" w="9525">
                      <a:solidFill>
                        <a:srgbClr val="ED7D31"/>
                      </a:solidFill>
                      <a:prstDash val="dash"/>
                      <a:round/>
                      <a:headEnd len="sm" w="sm" type="none"/>
                      <a:tailEnd len="sm" w="sm" type="none"/>
                    </a:lnT>
                    <a:lnB cap="flat" cmpd="sng" w="9525">
                      <a:solidFill>
                        <a:srgbClr val="ED7D31"/>
                      </a:solidFill>
                      <a:prstDash val="dash"/>
                      <a:round/>
                      <a:headEnd len="sm" w="sm" type="none"/>
                      <a:tailEnd len="sm" w="sm" type="none"/>
                    </a:lnB>
                    <a:solidFill>
                      <a:srgbClr val="ED7D31"/>
                    </a:solidFill>
                  </a:tcPr>
                </a:tc>
                <a:tc hMerge="1"/>
              </a:tr>
              <a:tr h="381000">
                <a:tc rowSpan="2">
                  <a:txBody>
                    <a:bodyPr/>
                    <a:lstStyle/>
                    <a:p>
                      <a:pPr indent="0" lvl="0" marL="0" rtl="0" algn="l">
                        <a:lnSpc>
                          <a:spcPct val="100000"/>
                        </a:lnSpc>
                        <a:spcBef>
                          <a:spcPts val="0"/>
                        </a:spcBef>
                        <a:spcAft>
                          <a:spcPts val="0"/>
                        </a:spcAft>
                        <a:buClr>
                          <a:schemeClr val="dk1"/>
                        </a:buClr>
                        <a:buSzPts val="1100"/>
                        <a:buFont typeface="Arial"/>
                        <a:buNone/>
                        <a:defRPr b="1" sz="1200">
                          <a:solidFill>
                            <a:srgbClr val="113D5C"/>
                          </a:solidFill>
                        </a:defRPr>
                      </a:pPr>
                      <a:r>
                        <a:t>13:20-13:50</a:t>
                      </a:r>
                      <a:endParaRPr b="1" sz="1200">
                        <a:solidFill>
                          <a:srgbClr val="113D5C"/>
                        </a:solidFill>
                      </a:endParaRPr>
                    </a:p>
                    <a:p>
                      <a:pPr indent="0" lvl="0" marL="0" rtl="0" algn="l">
                        <a:lnSpc>
                          <a:spcPct val="100000"/>
                        </a:lnSpc>
                        <a:spcBef>
                          <a:spcPts val="0"/>
                        </a:spcBef>
                        <a:spcAft>
                          <a:spcPts val="0"/>
                        </a:spcAft>
                        <a:buNone/>
                      </a:pPr>
                      <a:endParaRPr sz="1000"/>
                    </a:p>
                  </a:txBody>
                  <a:tcPr marT="91425" marB="91425" marR="91425" marL="91425">
                    <a:lnL cap="flat" cmpd="sng" w="9525">
                      <a:solidFill>
                        <a:schemeClr val="lt1"/>
                      </a:solidFill>
                      <a:prstDash val="dash"/>
                      <a:round/>
                      <a:headEnd len="sm" w="sm" type="none"/>
                      <a:tailEnd len="sm" w="sm" type="none"/>
                    </a:lnL>
                    <a:lnR cap="flat" cmpd="sng" w="9525">
                      <a:solidFill>
                        <a:schemeClr val="lt1"/>
                      </a:solidFill>
                      <a:prstDash val="dash"/>
                      <a:round/>
                      <a:headEnd len="sm" w="sm" type="none"/>
                      <a:tailEnd len="sm" w="sm" type="none"/>
                    </a:lnR>
                    <a:lnT cap="flat" cmpd="sng" w="9525">
                      <a:solidFill>
                        <a:schemeClr val="lt1"/>
                      </a:solidFill>
                      <a:prstDash val="dash"/>
                      <a:round/>
                      <a:headEnd len="sm" w="sm" type="none"/>
                      <a:tailEnd len="sm" w="sm" type="none"/>
                    </a:lnT>
                    <a:lnB cap="flat" cmpd="sng" w="9525">
                      <a:solidFill>
                        <a:schemeClr val="lt1"/>
                      </a:solidFill>
                      <a:prstDash val="dash"/>
                      <a:round/>
                      <a:headEnd len="sm" w="sm" type="none"/>
                      <a:tailEnd len="sm" w="sm" type="none"/>
                    </a:lnB>
                  </a:tcPr>
                </a:tc>
                <a:tc>
                  <a:txBody>
                    <a:bodyPr/>
                    <a:lstStyle/>
                    <a:p>
                      <a:pPr indent="0" lvl="0" marL="0" rtl="0" algn="l">
                        <a:lnSpc>
                          <a:spcPct val="100000"/>
                        </a:lnSpc>
                        <a:spcBef>
                          <a:spcPts val="0"/>
                        </a:spcBef>
                        <a:spcAft>
                          <a:spcPts val="0"/>
                        </a:spcAft>
                        <a:buNone/>
                        <a:defRPr b="1" sz="1200">
                          <a:solidFill>
                            <a:srgbClr val="113D5C"/>
                          </a:solidFill>
                        </a:defRPr>
                      </a:pPr>
                      <a:r>
                        <a:t>Módulo 7: Salvaguarda</a:t>
                      </a:r>
                      <a:endParaRPr sz="1200"/>
                    </a:p>
                  </a:txBody>
                  <a:tcPr marT="91425" marB="91425" marR="91425" marL="91425">
                    <a:lnL cap="flat" cmpd="sng" w="9525">
                      <a:solidFill>
                        <a:schemeClr val="lt1"/>
                      </a:solidFill>
                      <a:prstDash val="dash"/>
                      <a:round/>
                      <a:headEnd len="sm" w="sm" type="none"/>
                      <a:tailEnd len="sm" w="sm" type="none"/>
                    </a:lnL>
                    <a:lnR cap="flat" cmpd="sng" w="9525">
                      <a:solidFill>
                        <a:schemeClr val="lt1"/>
                      </a:solidFill>
                      <a:prstDash val="dash"/>
                      <a:round/>
                      <a:headEnd len="sm" w="sm" type="none"/>
                      <a:tailEnd len="sm" w="sm" type="none"/>
                    </a:lnR>
                    <a:lnT cap="flat" cmpd="sng" w="9525">
                      <a:solidFill>
                        <a:srgbClr val="ED7D31"/>
                      </a:solidFill>
                      <a:prstDash val="dash"/>
                      <a:round/>
                      <a:headEnd len="sm" w="sm" type="none"/>
                      <a:tailEnd len="sm" w="sm" type="none"/>
                    </a:lnT>
                    <a:lnB cap="flat" cmpd="sng" w="9525">
                      <a:solidFill>
                        <a:schemeClr val="lt1"/>
                      </a:solidFill>
                      <a:prstDash val="dash"/>
                      <a:round/>
                      <a:headEnd len="sm" w="sm" type="none"/>
                      <a:tailEnd len="sm" w="sm" type="none"/>
                    </a:lnB>
                  </a:tcPr>
                </a:tc>
                <a:tc>
                  <a:txBody>
                    <a:bodyPr/>
                    <a:lstStyle/>
                    <a:p>
                      <a:pPr indent="-304800" lvl="0" marL="457200" rtl="0" algn="l">
                        <a:lnSpc>
                          <a:spcPct val="100000"/>
                        </a:lnSpc>
                        <a:spcBef>
                          <a:spcPts val="0"/>
                        </a:spcBef>
                        <a:spcAft>
                          <a:spcPts val="0"/>
                        </a:spcAft>
                        <a:buClr>
                          <a:srgbClr val="113D5C"/>
                        </a:buClr>
                        <a:buSzPts val="1200"/>
                        <a:buChar char="●"/>
                        <a:defRPr sz="1200">
                          <a:solidFill>
                            <a:srgbClr val="113D5C"/>
                          </a:solidFill>
                        </a:defRPr>
                      </a:pPr>
                      <a:r>
                        <a:t>¿Qué es? Cómo proceder en la virtualidad y presencialidad</a:t>
                      </a:r>
                      <a:endParaRPr sz="1200"/>
                    </a:p>
                  </a:txBody>
                  <a:tcPr marT="91425" marB="91425" marR="91425" marL="91425">
                    <a:lnL cap="flat" cmpd="sng" w="9525">
                      <a:solidFill>
                        <a:schemeClr val="lt1"/>
                      </a:solidFill>
                      <a:prstDash val="dash"/>
                      <a:round/>
                      <a:headEnd len="sm" w="sm" type="none"/>
                      <a:tailEnd len="sm" w="sm" type="none"/>
                    </a:lnL>
                    <a:lnR cap="flat" cmpd="sng" w="9525">
                      <a:solidFill>
                        <a:schemeClr val="lt1"/>
                      </a:solidFill>
                      <a:prstDash val="dash"/>
                      <a:round/>
                      <a:headEnd len="sm" w="sm" type="none"/>
                      <a:tailEnd len="sm" w="sm" type="none"/>
                    </a:lnR>
                    <a:lnT cap="flat" cmpd="sng" w="9525">
                      <a:solidFill>
                        <a:srgbClr val="ED7D31"/>
                      </a:solidFill>
                      <a:prstDash val="dash"/>
                      <a:round/>
                      <a:headEnd len="sm" w="sm" type="none"/>
                      <a:tailEnd len="sm" w="sm" type="none"/>
                    </a:lnT>
                    <a:lnB cap="flat" cmpd="sng" w="9525">
                      <a:solidFill>
                        <a:schemeClr val="lt1"/>
                      </a:solidFill>
                      <a:prstDash val="dash"/>
                      <a:round/>
                      <a:headEnd len="sm" w="sm" type="none"/>
                      <a:tailEnd len="sm" w="sm" type="none"/>
                    </a:lnB>
                  </a:tcPr>
                </a:tc>
              </a:tr>
              <a:tr h="381000">
                <a:tc vMerge="1"/>
                <a:tc>
                  <a:txBody>
                    <a:bodyPr/>
                    <a:lstStyle/>
                    <a:p>
                      <a:pPr indent="0" lvl="0" marL="0" rtl="0" algn="l">
                        <a:lnSpc>
                          <a:spcPct val="100000"/>
                        </a:lnSpc>
                        <a:spcBef>
                          <a:spcPts val="0"/>
                        </a:spcBef>
                        <a:spcAft>
                          <a:spcPts val="0"/>
                        </a:spcAft>
                        <a:buNone/>
                        <a:defRPr b="1" sz="1200">
                          <a:solidFill>
                            <a:srgbClr val="113D5C"/>
                          </a:solidFill>
                        </a:defRPr>
                      </a:pPr>
                      <a:r>
                        <a:t>Módulo 8: Desafíos comunes</a:t>
                      </a:r>
                      <a:endParaRPr sz="1200"/>
                    </a:p>
                  </a:txBody>
                  <a:tcPr marT="91425" marB="91425" marR="91425" marL="91425">
                    <a:lnL cap="flat" cmpd="sng" w="9525">
                      <a:solidFill>
                        <a:schemeClr val="lt1"/>
                      </a:solidFill>
                      <a:prstDash val="dash"/>
                      <a:round/>
                      <a:headEnd len="sm" w="sm" type="none"/>
                      <a:tailEnd len="sm" w="sm" type="none"/>
                    </a:lnL>
                    <a:lnR cap="flat" cmpd="sng" w="9525">
                      <a:solidFill>
                        <a:schemeClr val="lt1"/>
                      </a:solidFill>
                      <a:prstDash val="dash"/>
                      <a:round/>
                      <a:headEnd len="sm" w="sm" type="none"/>
                      <a:tailEnd len="sm" w="sm" type="none"/>
                    </a:lnR>
                    <a:lnT cap="flat" cmpd="sng" w="9525">
                      <a:solidFill>
                        <a:schemeClr val="lt1"/>
                      </a:solidFill>
                      <a:prstDash val="dash"/>
                      <a:round/>
                      <a:headEnd len="sm" w="sm" type="none"/>
                      <a:tailEnd len="sm" w="sm" type="none"/>
                    </a:lnT>
                    <a:lnB cap="flat" cmpd="sng" w="9525">
                      <a:solidFill>
                        <a:schemeClr val="lt1"/>
                      </a:solidFill>
                      <a:prstDash val="dash"/>
                      <a:round/>
                      <a:headEnd len="sm" w="sm" type="none"/>
                      <a:tailEnd len="sm" w="sm" type="none"/>
                    </a:lnB>
                  </a:tcPr>
                </a:tc>
                <a:tc>
                  <a:txBody>
                    <a:bodyPr/>
                    <a:lstStyle/>
                    <a:p>
                      <a:pPr indent="-304800" lvl="0" marL="457200" rtl="0" algn="l">
                        <a:lnSpc>
                          <a:spcPct val="100000"/>
                        </a:lnSpc>
                        <a:spcBef>
                          <a:spcPts val="0"/>
                        </a:spcBef>
                        <a:spcAft>
                          <a:spcPts val="0"/>
                        </a:spcAft>
                        <a:buClr>
                          <a:srgbClr val="113D5C"/>
                        </a:buClr>
                        <a:buSzPts val="1200"/>
                        <a:buChar char="●"/>
                        <a:defRPr sz="1200">
                          <a:solidFill>
                            <a:srgbClr val="113D5C"/>
                          </a:solidFill>
                        </a:defRPr>
                      </a:pPr>
                      <a:r>
                        <a:t>Abordaje de desafíos. Preguntas</a:t>
                      </a:r>
                      <a:endParaRPr sz="1200"/>
                    </a:p>
                  </a:txBody>
                  <a:tcPr marT="91425" marB="91425" marR="91425" marL="91425">
                    <a:lnL cap="flat" cmpd="sng" w="9525">
                      <a:solidFill>
                        <a:schemeClr val="lt1"/>
                      </a:solidFill>
                      <a:prstDash val="dash"/>
                      <a:round/>
                      <a:headEnd len="sm" w="sm" type="none"/>
                      <a:tailEnd len="sm" w="sm" type="none"/>
                    </a:lnL>
                    <a:lnR cap="flat" cmpd="sng" w="9525">
                      <a:solidFill>
                        <a:schemeClr val="lt1"/>
                      </a:solidFill>
                      <a:prstDash val="dash"/>
                      <a:round/>
                      <a:headEnd len="sm" w="sm" type="none"/>
                      <a:tailEnd len="sm" w="sm" type="none"/>
                    </a:lnR>
                    <a:lnT cap="flat" cmpd="sng" w="9525">
                      <a:solidFill>
                        <a:schemeClr val="lt1"/>
                      </a:solidFill>
                      <a:prstDash val="dash"/>
                      <a:round/>
                      <a:headEnd len="sm" w="sm" type="none"/>
                      <a:tailEnd len="sm" w="sm" type="none"/>
                    </a:lnT>
                    <a:lnB cap="flat" cmpd="sng" w="9525">
                      <a:solidFill>
                        <a:schemeClr val="lt1"/>
                      </a:solidFill>
                      <a:prstDash val="dash"/>
                      <a:round/>
                      <a:headEnd len="sm" w="sm" type="none"/>
                      <a:tailEnd len="sm" w="sm" type="none"/>
                    </a:lnB>
                  </a:tcPr>
                </a:tc>
              </a:tr>
              <a:tr h="381000">
                <a:tc>
                  <a:txBody>
                    <a:bodyPr/>
                    <a:lstStyle/>
                    <a:p>
                      <a:pPr indent="0" lvl="0" marL="0" rtl="0" algn="l">
                        <a:lnSpc>
                          <a:spcPct val="100000"/>
                        </a:lnSpc>
                        <a:spcBef>
                          <a:spcPts val="0"/>
                        </a:spcBef>
                        <a:spcAft>
                          <a:spcPts val="0"/>
                        </a:spcAft>
                        <a:buClr>
                          <a:schemeClr val="dk1"/>
                        </a:buClr>
                        <a:buSzPts val="1100"/>
                        <a:buFont typeface="Arial"/>
                        <a:buNone/>
                        <a:defRPr b="1" sz="1200">
                          <a:solidFill>
                            <a:srgbClr val="113D5C"/>
                          </a:solidFill>
                        </a:defRPr>
                      </a:pPr>
                      <a:r>
                        <a:t>13:50-14:00</a:t>
                      </a:r>
                      <a:endParaRPr b="1" sz="1200">
                        <a:solidFill>
                          <a:srgbClr val="113D5C"/>
                        </a:solidFill>
                      </a:endParaRPr>
                    </a:p>
                    <a:p>
                      <a:pPr indent="0" lvl="0" marL="0" rtl="0" algn="l">
                        <a:lnSpc>
                          <a:spcPct val="100000"/>
                        </a:lnSpc>
                        <a:spcBef>
                          <a:spcPts val="0"/>
                        </a:spcBef>
                        <a:spcAft>
                          <a:spcPts val="0"/>
                        </a:spcAft>
                        <a:buNone/>
                      </a:pPr>
                      <a:endParaRPr sz="1000"/>
                    </a:p>
                  </a:txBody>
                  <a:tcPr marT="91425" marB="91425" marR="91425" marL="91425">
                    <a:lnL cap="flat" cmpd="sng" w="9525">
                      <a:solidFill>
                        <a:schemeClr val="lt1"/>
                      </a:solidFill>
                      <a:prstDash val="dash"/>
                      <a:round/>
                      <a:headEnd len="sm" w="sm" type="none"/>
                      <a:tailEnd len="sm" w="sm" type="none"/>
                    </a:lnL>
                    <a:lnR cap="flat" cmpd="sng" w="9525">
                      <a:solidFill>
                        <a:schemeClr val="lt1"/>
                      </a:solidFill>
                      <a:prstDash val="dash"/>
                      <a:round/>
                      <a:headEnd len="sm" w="sm" type="none"/>
                      <a:tailEnd len="sm" w="sm" type="none"/>
                    </a:lnR>
                    <a:lnT cap="flat" cmpd="sng" w="9525">
                      <a:solidFill>
                        <a:schemeClr val="lt1"/>
                      </a:solidFill>
                      <a:prstDash val="dash"/>
                      <a:round/>
                      <a:headEnd len="sm" w="sm" type="none"/>
                      <a:tailEnd len="sm" w="sm" type="none"/>
                    </a:lnT>
                    <a:lnB cap="flat" cmpd="sng" w="9525">
                      <a:solidFill>
                        <a:schemeClr val="lt1"/>
                      </a:solidFill>
                      <a:prstDash val="dash"/>
                      <a:round/>
                      <a:headEnd len="sm" w="sm" type="none"/>
                      <a:tailEnd len="sm" w="sm" type="none"/>
                    </a:lnB>
                  </a:tcPr>
                </a:tc>
                <a:tc>
                  <a:txBody>
                    <a:bodyPr/>
                    <a:lstStyle/>
                    <a:p>
                      <a:pPr indent="0" lvl="0" marL="0" rtl="0" algn="l">
                        <a:lnSpc>
                          <a:spcPct val="100000"/>
                        </a:lnSpc>
                        <a:spcBef>
                          <a:spcPts val="0"/>
                        </a:spcBef>
                        <a:spcAft>
                          <a:spcPts val="0"/>
                        </a:spcAft>
                        <a:buClr>
                          <a:schemeClr val="dk1"/>
                        </a:buClr>
                        <a:buSzPts val="1100"/>
                        <a:buFont typeface="Arial"/>
                        <a:buNone/>
                        <a:defRPr b="1" sz="1200">
                          <a:solidFill>
                            <a:srgbClr val="113D5C"/>
                          </a:solidFill>
                        </a:defRPr>
                      </a:pPr>
                      <a:r>
                        <a:t>Clausura</a:t>
                      </a:r>
                      <a:endParaRPr b="1" sz="1200">
                        <a:solidFill>
                          <a:srgbClr val="113D5C"/>
                        </a:solidFill>
                      </a:endParaRPr>
                    </a:p>
                    <a:p>
                      <a:pPr indent="0" lvl="0" marL="0" rtl="0" algn="l">
                        <a:lnSpc>
                          <a:spcPct val="100000"/>
                        </a:lnSpc>
                        <a:spcBef>
                          <a:spcPts val="0"/>
                        </a:spcBef>
                        <a:spcAft>
                          <a:spcPts val="0"/>
                        </a:spcAft>
                        <a:buNone/>
                      </a:pPr>
                      <a:endParaRPr sz="1200"/>
                    </a:p>
                  </a:txBody>
                  <a:tcPr marT="91425" marB="91425" marR="91425" marL="91425">
                    <a:lnL cap="flat" cmpd="sng" w="9525">
                      <a:solidFill>
                        <a:schemeClr val="lt1"/>
                      </a:solidFill>
                      <a:prstDash val="dash"/>
                      <a:round/>
                      <a:headEnd len="sm" w="sm" type="none"/>
                      <a:tailEnd len="sm" w="sm" type="none"/>
                    </a:lnL>
                    <a:lnR cap="flat" cmpd="sng" w="9525">
                      <a:solidFill>
                        <a:schemeClr val="lt1"/>
                      </a:solidFill>
                      <a:prstDash val="dash"/>
                      <a:round/>
                      <a:headEnd len="sm" w="sm" type="none"/>
                      <a:tailEnd len="sm" w="sm" type="none"/>
                    </a:lnR>
                    <a:lnT cap="flat" cmpd="sng" w="9525">
                      <a:solidFill>
                        <a:schemeClr val="lt1"/>
                      </a:solidFill>
                      <a:prstDash val="dash"/>
                      <a:round/>
                      <a:headEnd len="sm" w="sm" type="none"/>
                      <a:tailEnd len="sm" w="sm" type="none"/>
                    </a:lnT>
                    <a:lnB cap="flat" cmpd="sng" w="9525">
                      <a:solidFill>
                        <a:schemeClr val="lt1"/>
                      </a:solidFill>
                      <a:prstDash val="dash"/>
                      <a:round/>
                      <a:headEnd len="sm" w="sm" type="none"/>
                      <a:tailEnd len="sm" w="sm" type="none"/>
                    </a:lnB>
                  </a:tcPr>
                </a:tc>
                <a:tc>
                  <a:txBody>
                    <a:bodyPr/>
                    <a:lstStyle/>
                    <a:p>
                      <a:pPr indent="-304800" lvl="0" marL="457200" rtl="0" algn="l">
                        <a:lnSpc>
                          <a:spcPct val="100000"/>
                        </a:lnSpc>
                        <a:spcBef>
                          <a:spcPts val="0"/>
                        </a:spcBef>
                        <a:spcAft>
                          <a:spcPts val="0"/>
                        </a:spcAft>
                        <a:buClr>
                          <a:srgbClr val="113D5C"/>
                        </a:buClr>
                        <a:buSzPts val="1200"/>
                        <a:buChar char="●"/>
                        <a:defRPr sz="1200">
                          <a:solidFill>
                            <a:srgbClr val="113D5C"/>
                          </a:solidFill>
                        </a:defRPr>
                      </a:pPr>
                      <a:r>
                        <a:t>Actividades de cierre </a:t>
                      </a:r>
                      <a:endParaRPr sz="1200">
                        <a:solidFill>
                          <a:srgbClr val="113D5C"/>
                        </a:solidFill>
                      </a:endParaRPr>
                    </a:p>
                    <a:p>
                      <a:pPr indent="-304800" lvl="0" marL="457200" rtl="0" algn="l">
                        <a:lnSpc>
                          <a:spcPct val="100000"/>
                        </a:lnSpc>
                        <a:spcBef>
                          <a:spcPts val="0"/>
                        </a:spcBef>
                        <a:spcAft>
                          <a:spcPts val="0"/>
                        </a:spcAft>
                        <a:buClr>
                          <a:srgbClr val="113D5C"/>
                        </a:buClr>
                        <a:buSzPts val="1200"/>
                        <a:buChar char="●"/>
                        <a:defRPr sz="1200">
                          <a:solidFill>
                            <a:srgbClr val="113D5C"/>
                          </a:solidFill>
                        </a:defRPr>
                      </a:pPr>
                      <a:r>
                        <a:t>Próximos pasos</a:t>
                      </a:r>
                      <a:endParaRPr sz="1200">
                        <a:solidFill>
                          <a:srgbClr val="113D5C"/>
                        </a:solidFill>
                      </a:endParaRPr>
                    </a:p>
                  </a:txBody>
                  <a:tcPr marT="91425" marB="91425" marR="91425" marL="91425">
                    <a:lnL cap="flat" cmpd="sng" w="9525">
                      <a:solidFill>
                        <a:schemeClr val="lt1"/>
                      </a:solidFill>
                      <a:prstDash val="dash"/>
                      <a:round/>
                      <a:headEnd len="sm" w="sm" type="none"/>
                      <a:tailEnd len="sm" w="sm" type="none"/>
                    </a:lnL>
                    <a:lnR cap="flat" cmpd="sng" w="9525">
                      <a:solidFill>
                        <a:schemeClr val="lt1"/>
                      </a:solidFill>
                      <a:prstDash val="dash"/>
                      <a:round/>
                      <a:headEnd len="sm" w="sm" type="none"/>
                      <a:tailEnd len="sm" w="sm" type="none"/>
                    </a:lnR>
                    <a:lnT cap="flat" cmpd="sng" w="9525">
                      <a:solidFill>
                        <a:schemeClr val="lt1"/>
                      </a:solidFill>
                      <a:prstDash val="dash"/>
                      <a:round/>
                      <a:headEnd len="sm" w="sm" type="none"/>
                      <a:tailEnd len="sm" w="sm" type="none"/>
                    </a:lnT>
                    <a:lnB cap="flat" cmpd="sng" w="9525">
                      <a:solidFill>
                        <a:schemeClr val="lt1"/>
                      </a:solidFill>
                      <a:prstDash val="dash"/>
                      <a:round/>
                      <a:headEnd len="sm" w="sm" type="none"/>
                      <a:tailEnd len="sm" w="sm" type="none"/>
                    </a:lnB>
                  </a:tcPr>
                </a:tc>
              </a:tr>
            </a:tbl>
          </a:graphicData>
        </a:graphic>
      </p:graphicFrame>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4027C"/>
        </a:solidFill>
      </p:bgPr>
    </p:bg>
    <p:spTree>
      <p:nvGrpSpPr>
        <p:cNvPr id="1185" name="Shape 1185"/>
        <p:cNvGrpSpPr/>
        <p:nvPr/>
      </p:nvGrpSpPr>
      <p:grpSpPr>
        <a:xfrm>
          <a:off x="0" y="0"/>
          <a:ext cx="0" cy="0"/>
          <a:chOff x="0" y="0"/>
          <a:chExt cx="0" cy="0"/>
        </a:xfrm>
      </p:grpSpPr>
      <p:sp>
        <p:nvSpPr>
          <p:cNvPr id="1186" name="Google Shape;1186;p123"/>
          <p:cNvSpPr txBox="1"/>
          <p:nvPr/>
        </p:nvSpPr>
        <p:spPr>
          <a:xfrm>
            <a:off x="281150" y="3486950"/>
            <a:ext cx="7821300" cy="96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defRPr b="1" sz="4400">
                <a:solidFill>
                  <a:schemeClr val="lt1"/>
                </a:solidFill>
              </a:defRPr>
            </a:pPr>
            <a:r>
              <a:t>¿Tienes preguntas?</a:t>
            </a:r>
            <a:endParaRPr b="1" sz="4400">
              <a:solidFill>
                <a:schemeClr val="lt1"/>
              </a:solidFill>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0" name="Shape 1190"/>
        <p:cNvGrpSpPr/>
        <p:nvPr/>
      </p:nvGrpSpPr>
      <p:grpSpPr>
        <a:xfrm>
          <a:off x="0" y="0"/>
          <a:ext cx="0" cy="0"/>
          <a:chOff x="0" y="0"/>
          <a:chExt cx="0" cy="0"/>
        </a:xfrm>
      </p:grpSpPr>
      <p:pic>
        <p:nvPicPr>
          <p:cNvPr id="1191" name="Google Shape;1191;p124"/>
          <p:cNvPicPr preferRelativeResize="0"/>
          <p:nvPr/>
        </p:nvPicPr>
        <p:blipFill rotWithShape="1">
          <a:blip r:embed="rId3">
            <a:alphaModFix/>
          </a:blip>
          <a:srcRect b="20117" l="-3802" r="-7050" t="12168"/>
          <a:stretch/>
        </p:blipFill>
        <p:spPr>
          <a:xfrm>
            <a:off x="-355425" y="-9662"/>
            <a:ext cx="10258028" cy="5162826"/>
          </a:xfrm>
          <a:prstGeom prst="rect">
            <a:avLst/>
          </a:prstGeom>
          <a:noFill/>
          <a:ln>
            <a:noFill/>
          </a:ln>
        </p:spPr>
      </p:pic>
      <p:sp>
        <p:nvSpPr>
          <p:cNvPr id="1192" name="Google Shape;1192;p124"/>
          <p:cNvSpPr txBox="1"/>
          <p:nvPr/>
        </p:nvSpPr>
        <p:spPr>
          <a:xfrm>
            <a:off x="317900" y="3680350"/>
            <a:ext cx="1478400" cy="985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100"/>
              <a:buFont typeface="Arial"/>
              <a:buNone/>
              <a:defRPr b="1" sz="1700">
                <a:solidFill>
                  <a:srgbClr val="0B4060"/>
                </a:solidFill>
                <a:latin typeface="Noto Sans"/>
                <a:ea typeface="Noto Sans"/>
                <a:cs typeface="Noto Sans"/>
                <a:sym typeface="Noto Sans"/>
              </a:defRPr>
            </a:pPr>
            <a:r>
              <a:t>Taller para Facilitadores: </a:t>
            </a:r>
            <a:endParaRPr b="1" sz="1700">
              <a:solidFill>
                <a:srgbClr val="0B4060"/>
              </a:solidFill>
              <a:latin typeface="Noto Sans"/>
              <a:ea typeface="Noto Sans"/>
              <a:cs typeface="Noto Sans"/>
              <a:sym typeface="Noto Sans"/>
            </a:endParaRPr>
          </a:p>
          <a:p>
            <a:pPr indent="0" lvl="0" marL="0" marR="0" rtl="0" algn="l">
              <a:lnSpc>
                <a:spcPct val="100000"/>
              </a:lnSpc>
              <a:spcBef>
                <a:spcPts val="0"/>
              </a:spcBef>
              <a:spcAft>
                <a:spcPts val="0"/>
              </a:spcAft>
              <a:buClr>
                <a:schemeClr val="dk1"/>
              </a:buClr>
              <a:buSzPts val="1100"/>
              <a:buFont typeface="Arial"/>
              <a:buNone/>
              <a:defRPr b="1" sz="2400">
                <a:solidFill>
                  <a:srgbClr val="0B4060"/>
                </a:solidFill>
                <a:latin typeface="Noto Sans"/>
                <a:ea typeface="Noto Sans"/>
                <a:cs typeface="Noto Sans"/>
                <a:sym typeface="Noto Sans"/>
              </a:defRPr>
            </a:pPr>
            <a:r>
              <a:t>DÍA 2</a:t>
            </a:r>
            <a:endParaRPr b="1" i="0" sz="2300" u="none" cap="none" strike="noStrike">
              <a:solidFill>
                <a:srgbClr val="0B4060"/>
              </a:solidFill>
              <a:latin typeface="Noto Sans"/>
              <a:ea typeface="Noto Sans"/>
              <a:cs typeface="Noto Sans"/>
              <a:sym typeface="Noto Sans"/>
            </a:endParaRPr>
          </a:p>
        </p:txBody>
      </p:sp>
      <p:pic>
        <p:nvPicPr>
          <p:cNvPr id="1193" name="Google Shape;1193;p124"/>
          <p:cNvPicPr preferRelativeResize="0"/>
          <p:nvPr/>
        </p:nvPicPr>
        <p:blipFill>
          <a:blip r:embed="rId4">
            <a:alphaModFix/>
          </a:blip>
          <a:stretch>
            <a:fillRect/>
          </a:stretch>
        </p:blipFill>
        <p:spPr>
          <a:xfrm>
            <a:off x="6871675" y="381006"/>
            <a:ext cx="2099637" cy="837099"/>
          </a:xfrm>
          <a:prstGeom prst="rect">
            <a:avLst/>
          </a:prstGeom>
          <a:noFill/>
          <a:ln>
            <a:noFill/>
          </a:ln>
        </p:spPr>
      </p:pic>
      <p:pic>
        <p:nvPicPr>
          <p:cNvPr id="1194" name="Google Shape;1194;p124"/>
          <p:cNvPicPr preferRelativeResize="0"/>
          <p:nvPr/>
        </p:nvPicPr>
        <p:blipFill rotWithShape="1">
          <a:blip r:embed="rId5">
            <a:alphaModFix/>
          </a:blip>
          <a:srcRect b="1702" l="0" r="0" t="95001"/>
          <a:stretch/>
        </p:blipFill>
        <p:spPr>
          <a:xfrm>
            <a:off x="0" y="4970350"/>
            <a:ext cx="9212252" cy="214652"/>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8" name="Shape 1198"/>
        <p:cNvGrpSpPr/>
        <p:nvPr/>
      </p:nvGrpSpPr>
      <p:grpSpPr>
        <a:xfrm>
          <a:off x="0" y="0"/>
          <a:ext cx="0" cy="0"/>
          <a:chOff x="0" y="0"/>
          <a:chExt cx="0" cy="0"/>
        </a:xfrm>
      </p:grpSpPr>
      <p:sp>
        <p:nvSpPr>
          <p:cNvPr id="1199" name="Google Shape;1199;p125"/>
          <p:cNvSpPr/>
          <p:nvPr/>
        </p:nvSpPr>
        <p:spPr>
          <a:xfrm rot="-5400000">
            <a:off x="1935147" y="-1733925"/>
            <a:ext cx="480900" cy="43512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1200" name="Google Shape;1200;p125"/>
          <p:cNvSpPr txBox="1"/>
          <p:nvPr/>
        </p:nvSpPr>
        <p:spPr>
          <a:xfrm>
            <a:off x="286222" y="197506"/>
            <a:ext cx="8857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Recordatorios</a:t>
            </a:r>
            <a:endParaRPr b="0" i="0" sz="1400" u="none" cap="none" strike="noStrike">
              <a:solidFill>
                <a:srgbClr val="000000"/>
              </a:solidFill>
              <a:latin typeface="Arial"/>
              <a:ea typeface="Arial"/>
              <a:cs typeface="Arial"/>
              <a:sym typeface="Arial"/>
            </a:endParaRPr>
          </a:p>
        </p:txBody>
      </p:sp>
      <p:sp>
        <p:nvSpPr>
          <p:cNvPr id="1201" name="Google Shape;1201;p125"/>
          <p:cNvSpPr txBox="1"/>
          <p:nvPr/>
        </p:nvSpPr>
        <p:spPr>
          <a:xfrm>
            <a:off x="624075" y="793675"/>
            <a:ext cx="7465800" cy="1219200"/>
          </a:xfrm>
          <a:prstGeom prst="rect">
            <a:avLst/>
          </a:prstGeom>
          <a:solidFill>
            <a:srgbClr val="00969B"/>
          </a:solidFill>
          <a:ln>
            <a:noFill/>
          </a:ln>
        </p:spPr>
        <p:txBody>
          <a:bodyPr anchorCtr="0" anchor="ctr" bIns="91425" lIns="91425" spcFirstLastPara="1" rIns="91425" wrap="square" tIns="91425">
            <a:noAutofit/>
          </a:bodyPr>
          <a:lstStyle/>
          <a:p>
            <a:pPr indent="0" lvl="0" marL="1828800" rtl="0" algn="l">
              <a:spcBef>
                <a:spcPts val="0"/>
              </a:spcBef>
              <a:spcAft>
                <a:spcPts val="0"/>
              </a:spcAft>
              <a:buNone/>
              <a:defRPr sz="1800">
                <a:solidFill>
                  <a:schemeClr val="lt1"/>
                </a:solidFill>
                <a:latin typeface="Noto Sans Medium"/>
                <a:ea typeface="Noto Sans Medium"/>
                <a:cs typeface="Noto Sans Medium"/>
                <a:sym typeface="Noto Sans Medium"/>
              </a:defRPr>
            </a:pPr>
            <a:r>
              <a:t>Por favor, cambia tu nombre a - </a:t>
            </a:r>
            <a:endParaRPr sz="1800">
              <a:solidFill>
                <a:schemeClr val="lt1"/>
              </a:solidFill>
              <a:latin typeface="Noto Sans Medium"/>
              <a:ea typeface="Noto Sans Medium"/>
              <a:cs typeface="Noto Sans Medium"/>
              <a:sym typeface="Noto Sans Medium"/>
            </a:endParaRPr>
          </a:p>
          <a:p>
            <a:pPr indent="0" lvl="0" marL="1828800" rtl="0" algn="l">
              <a:spcBef>
                <a:spcPts val="0"/>
              </a:spcBef>
              <a:spcAft>
                <a:spcPts val="0"/>
              </a:spcAft>
              <a:buNone/>
              <a:defRPr sz="1800">
                <a:solidFill>
                  <a:schemeClr val="lt1"/>
                </a:solidFill>
                <a:latin typeface="Noto Sans Medium"/>
                <a:ea typeface="Noto Sans Medium"/>
                <a:cs typeface="Noto Sans Medium"/>
                <a:sym typeface="Noto Sans Medium"/>
              </a:defRPr>
            </a:pPr>
            <a:r>
              <a:t>Nombre completo | Organización | Ciudad</a:t>
            </a:r>
            <a:endParaRPr sz="1800">
              <a:solidFill>
                <a:schemeClr val="lt1"/>
              </a:solidFill>
              <a:latin typeface="Noto Sans Medium"/>
              <a:ea typeface="Noto Sans Medium"/>
              <a:cs typeface="Noto Sans Medium"/>
              <a:sym typeface="Noto Sans Medium"/>
            </a:endParaRPr>
          </a:p>
        </p:txBody>
      </p:sp>
      <p:pic>
        <p:nvPicPr>
          <p:cNvPr id="1202" name="Google Shape;1202;p125"/>
          <p:cNvPicPr preferRelativeResize="0"/>
          <p:nvPr/>
        </p:nvPicPr>
        <p:blipFill>
          <a:blip r:embed="rId3">
            <a:alphaModFix/>
          </a:blip>
          <a:stretch>
            <a:fillRect/>
          </a:stretch>
        </p:blipFill>
        <p:spPr>
          <a:xfrm>
            <a:off x="977500" y="917413"/>
            <a:ext cx="971725" cy="971725"/>
          </a:xfrm>
          <a:prstGeom prst="rect">
            <a:avLst/>
          </a:prstGeom>
          <a:noFill/>
          <a:ln>
            <a:noFill/>
          </a:ln>
        </p:spPr>
      </p:pic>
      <p:sp>
        <p:nvSpPr>
          <p:cNvPr id="1203" name="Google Shape;1203;p125"/>
          <p:cNvSpPr txBox="1"/>
          <p:nvPr/>
        </p:nvSpPr>
        <p:spPr>
          <a:xfrm>
            <a:off x="624075" y="2173925"/>
            <a:ext cx="7465800" cy="1219200"/>
          </a:xfrm>
          <a:prstGeom prst="rect">
            <a:avLst/>
          </a:prstGeom>
          <a:solidFill>
            <a:srgbClr val="00969B"/>
          </a:solidFill>
          <a:ln>
            <a:noFill/>
          </a:ln>
        </p:spPr>
        <p:txBody>
          <a:bodyPr anchorCtr="0" anchor="ctr" bIns="91425" lIns="91425" spcFirstLastPara="1" rIns="91425" wrap="square" tIns="91425">
            <a:noAutofit/>
          </a:bodyPr>
          <a:lstStyle/>
          <a:p>
            <a:pPr indent="0" lvl="0" marL="1828800" marR="303305" rtl="0" algn="l">
              <a:spcBef>
                <a:spcPts val="0"/>
              </a:spcBef>
              <a:spcAft>
                <a:spcPts val="0"/>
              </a:spcAft>
              <a:buNone/>
              <a:defRPr sz="1800">
                <a:solidFill>
                  <a:schemeClr val="lt1"/>
                </a:solidFill>
                <a:latin typeface="Noto Sans Medium"/>
                <a:ea typeface="Noto Sans Medium"/>
                <a:cs typeface="Noto Sans Medium"/>
                <a:sym typeface="Noto Sans Medium"/>
              </a:defRPr>
            </a:pPr>
            <a:r>
              <a:t>Tu audio se silencia automáticamente cuando entras en el taller. Por favor, levanta la mano si quieres hablar. </a:t>
            </a:r>
            <a:endParaRPr sz="1800">
              <a:solidFill>
                <a:schemeClr val="lt1"/>
              </a:solidFill>
              <a:latin typeface="Noto Sans Medium"/>
              <a:ea typeface="Noto Sans Medium"/>
              <a:cs typeface="Noto Sans Medium"/>
              <a:sym typeface="Noto Sans Medium"/>
            </a:endParaRPr>
          </a:p>
        </p:txBody>
      </p:sp>
      <p:sp>
        <p:nvSpPr>
          <p:cNvPr id="1204" name="Google Shape;1204;p125"/>
          <p:cNvSpPr txBox="1"/>
          <p:nvPr/>
        </p:nvSpPr>
        <p:spPr>
          <a:xfrm>
            <a:off x="624075" y="3554175"/>
            <a:ext cx="7465800" cy="1219200"/>
          </a:xfrm>
          <a:prstGeom prst="rect">
            <a:avLst/>
          </a:prstGeom>
          <a:solidFill>
            <a:srgbClr val="00969B"/>
          </a:solidFill>
          <a:ln>
            <a:noFill/>
          </a:ln>
        </p:spPr>
        <p:txBody>
          <a:bodyPr anchorCtr="0" anchor="ctr" bIns="91425" lIns="91425" spcFirstLastPara="1" rIns="91425" wrap="square" tIns="91425">
            <a:noAutofit/>
          </a:bodyPr>
          <a:lstStyle/>
          <a:p>
            <a:pPr indent="0" lvl="0" marL="1828800" rtl="0" algn="l">
              <a:spcBef>
                <a:spcPts val="0"/>
              </a:spcBef>
              <a:spcAft>
                <a:spcPts val="0"/>
              </a:spcAft>
              <a:buNone/>
              <a:defRPr sz="1800">
                <a:solidFill>
                  <a:schemeClr val="lt1"/>
                </a:solidFill>
                <a:latin typeface="Noto Sans Medium"/>
                <a:ea typeface="Noto Sans Medium"/>
                <a:cs typeface="Noto Sans Medium"/>
                <a:sym typeface="Noto Sans Medium"/>
              </a:defRPr>
            </a:pPr>
            <a:r>
              <a:t>Esta sesión se graba con el fin de documentarse. Al participar en la sesión, das permiso para que te graben. </a:t>
            </a:r>
            <a:endParaRPr sz="1800">
              <a:solidFill>
                <a:schemeClr val="lt1"/>
              </a:solidFill>
              <a:latin typeface="Noto Sans Medium"/>
              <a:ea typeface="Noto Sans Medium"/>
              <a:cs typeface="Noto Sans Medium"/>
              <a:sym typeface="Noto Sans Medium"/>
            </a:endParaRPr>
          </a:p>
        </p:txBody>
      </p:sp>
      <p:pic>
        <p:nvPicPr>
          <p:cNvPr id="1205" name="Google Shape;1205;p125"/>
          <p:cNvPicPr preferRelativeResize="0"/>
          <p:nvPr/>
        </p:nvPicPr>
        <p:blipFill>
          <a:blip r:embed="rId4">
            <a:alphaModFix/>
          </a:blip>
          <a:stretch>
            <a:fillRect/>
          </a:stretch>
        </p:blipFill>
        <p:spPr>
          <a:xfrm>
            <a:off x="1036471" y="2418513"/>
            <a:ext cx="853775" cy="853775"/>
          </a:xfrm>
          <a:prstGeom prst="rect">
            <a:avLst/>
          </a:prstGeom>
          <a:noFill/>
          <a:ln>
            <a:noFill/>
          </a:ln>
        </p:spPr>
      </p:pic>
      <p:pic>
        <p:nvPicPr>
          <p:cNvPr id="1206" name="Google Shape;1206;p125"/>
          <p:cNvPicPr preferRelativeResize="0"/>
          <p:nvPr/>
        </p:nvPicPr>
        <p:blipFill>
          <a:blip r:embed="rId5">
            <a:alphaModFix/>
          </a:blip>
          <a:stretch>
            <a:fillRect/>
          </a:stretch>
        </p:blipFill>
        <p:spPr>
          <a:xfrm>
            <a:off x="1036471" y="3677950"/>
            <a:ext cx="853775" cy="853775"/>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0" name="Shape 1210"/>
        <p:cNvGrpSpPr/>
        <p:nvPr/>
      </p:nvGrpSpPr>
      <p:grpSpPr>
        <a:xfrm>
          <a:off x="0" y="0"/>
          <a:ext cx="0" cy="0"/>
          <a:chOff x="0" y="0"/>
          <a:chExt cx="0" cy="0"/>
        </a:xfrm>
      </p:grpSpPr>
      <p:sp>
        <p:nvSpPr>
          <p:cNvPr id="1211" name="Google Shape;1211;p126"/>
          <p:cNvSpPr/>
          <p:nvPr/>
        </p:nvSpPr>
        <p:spPr>
          <a:xfrm rot="-5400000">
            <a:off x="1935147" y="-1733925"/>
            <a:ext cx="480900" cy="43512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1212" name="Google Shape;1212;p126"/>
          <p:cNvSpPr txBox="1"/>
          <p:nvPr/>
        </p:nvSpPr>
        <p:spPr>
          <a:xfrm>
            <a:off x="286222" y="197506"/>
            <a:ext cx="8857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Recordatorios</a:t>
            </a:r>
            <a:endParaRPr b="0" i="0" sz="1400" u="none" cap="none" strike="noStrike">
              <a:solidFill>
                <a:srgbClr val="000000"/>
              </a:solidFill>
              <a:latin typeface="Arial"/>
              <a:ea typeface="Arial"/>
              <a:cs typeface="Arial"/>
              <a:sym typeface="Arial"/>
            </a:endParaRPr>
          </a:p>
        </p:txBody>
      </p:sp>
      <p:pic>
        <p:nvPicPr>
          <p:cNvPr id="1213" name="Google Shape;1213;p126"/>
          <p:cNvPicPr preferRelativeResize="0"/>
          <p:nvPr/>
        </p:nvPicPr>
        <p:blipFill rotWithShape="1">
          <a:blip r:embed="rId3">
            <a:alphaModFix/>
          </a:blip>
          <a:srcRect b="9695" l="3800" r="4850" t="10501"/>
          <a:stretch/>
        </p:blipFill>
        <p:spPr>
          <a:xfrm>
            <a:off x="3110225" y="921925"/>
            <a:ext cx="2923550" cy="1200975"/>
          </a:xfrm>
          <a:prstGeom prst="rect">
            <a:avLst/>
          </a:prstGeom>
          <a:noFill/>
          <a:ln>
            <a:noFill/>
          </a:ln>
        </p:spPr>
      </p:pic>
      <p:cxnSp>
        <p:nvCxnSpPr>
          <p:cNvPr id="1214" name="Google Shape;1214;p126"/>
          <p:cNvCxnSpPr/>
          <p:nvPr/>
        </p:nvCxnSpPr>
        <p:spPr>
          <a:xfrm>
            <a:off x="4572000" y="2122900"/>
            <a:ext cx="62100" cy="2535300"/>
          </a:xfrm>
          <a:prstGeom prst="straightConnector1">
            <a:avLst/>
          </a:prstGeom>
          <a:noFill/>
          <a:ln cap="flat" cmpd="sng" w="9525">
            <a:solidFill>
              <a:schemeClr val="dk2"/>
            </a:solidFill>
            <a:prstDash val="solid"/>
            <a:round/>
            <a:headEnd len="med" w="med" type="none"/>
            <a:tailEnd len="med" w="med" type="none"/>
          </a:ln>
        </p:spPr>
      </p:cxnSp>
      <p:sp>
        <p:nvSpPr>
          <p:cNvPr id="1215" name="Google Shape;1215;p126"/>
          <p:cNvSpPr txBox="1"/>
          <p:nvPr/>
        </p:nvSpPr>
        <p:spPr>
          <a:xfrm>
            <a:off x="558025" y="2535350"/>
            <a:ext cx="3542100" cy="1152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defRPr sz="1800">
                <a:latin typeface="Noto Sans"/>
                <a:ea typeface="Noto Sans"/>
                <a:cs typeface="Noto Sans"/>
                <a:sym typeface="Noto Sans"/>
              </a:defRPr>
            </a:pPr>
            <a:r>
              <a:t>Usa el </a:t>
            </a:r>
            <a:r>
              <a:rPr b="1"/>
              <a:t>Chat</a:t>
            </a:r>
            <a:r>
              <a:t>para responder a las preguntas del formador </a:t>
            </a:r>
            <a:endParaRPr sz="1800">
              <a:latin typeface="Noto Sans"/>
              <a:ea typeface="Noto Sans"/>
              <a:cs typeface="Noto Sans"/>
              <a:sym typeface="Noto Sans"/>
            </a:endParaRPr>
          </a:p>
        </p:txBody>
      </p:sp>
      <p:cxnSp>
        <p:nvCxnSpPr>
          <p:cNvPr id="1216" name="Google Shape;1216;p126"/>
          <p:cNvCxnSpPr>
            <a:endCxn id="1215" idx="0"/>
          </p:cNvCxnSpPr>
          <p:nvPr/>
        </p:nvCxnSpPr>
        <p:spPr>
          <a:xfrm flipH="1">
            <a:off x="2329075" y="2001650"/>
            <a:ext cx="958500" cy="533700"/>
          </a:xfrm>
          <a:prstGeom prst="straightConnector1">
            <a:avLst/>
          </a:prstGeom>
          <a:noFill/>
          <a:ln cap="flat" cmpd="sng" w="28575">
            <a:solidFill>
              <a:schemeClr val="accent1"/>
            </a:solidFill>
            <a:prstDash val="solid"/>
            <a:round/>
            <a:headEnd len="med" w="med" type="none"/>
            <a:tailEnd len="med" w="med" type="triangle"/>
          </a:ln>
        </p:spPr>
      </p:cxnSp>
      <p:sp>
        <p:nvSpPr>
          <p:cNvPr id="1217" name="Google Shape;1217;p126"/>
          <p:cNvSpPr txBox="1"/>
          <p:nvPr/>
        </p:nvSpPr>
        <p:spPr>
          <a:xfrm>
            <a:off x="5105975" y="2535350"/>
            <a:ext cx="3542100" cy="1152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defRPr sz="1800">
                <a:latin typeface="Noto Sans"/>
                <a:ea typeface="Noto Sans"/>
                <a:cs typeface="Noto Sans"/>
                <a:sym typeface="Noto Sans"/>
              </a:defRPr>
            </a:pPr>
            <a:r>
              <a:t>En la casilla de </a:t>
            </a:r>
            <a:r>
              <a:rPr b="1"/>
              <a:t>Preguntas y Respuestas </a:t>
            </a:r>
            <a:r>
              <a:t>, escribe las preguntas que quieras hacerle al formador sobre Crianza con Conciencia+</a:t>
            </a:r>
            <a:endParaRPr sz="1800">
              <a:latin typeface="Noto Sans"/>
              <a:ea typeface="Noto Sans"/>
              <a:cs typeface="Noto Sans"/>
              <a:sym typeface="Noto Sans"/>
            </a:endParaRPr>
          </a:p>
        </p:txBody>
      </p:sp>
      <p:cxnSp>
        <p:nvCxnSpPr>
          <p:cNvPr id="1218" name="Google Shape;1218;p126"/>
          <p:cNvCxnSpPr>
            <a:endCxn id="1217" idx="0"/>
          </p:cNvCxnSpPr>
          <p:nvPr/>
        </p:nvCxnSpPr>
        <p:spPr>
          <a:xfrm>
            <a:off x="5871425" y="2025950"/>
            <a:ext cx="1005600" cy="509400"/>
          </a:xfrm>
          <a:prstGeom prst="straightConnector1">
            <a:avLst/>
          </a:prstGeom>
          <a:noFill/>
          <a:ln cap="flat" cmpd="sng" w="28575">
            <a:solidFill>
              <a:schemeClr val="accent1"/>
            </a:solidFill>
            <a:prstDash val="solid"/>
            <a:round/>
            <a:headEnd len="med" w="med" type="none"/>
            <a:tailEnd len="med" w="med" type="triangle"/>
          </a:ln>
        </p:spPr>
      </p:cxn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2" name="Shape 1222"/>
        <p:cNvGrpSpPr/>
        <p:nvPr/>
      </p:nvGrpSpPr>
      <p:grpSpPr>
        <a:xfrm>
          <a:off x="0" y="0"/>
          <a:ext cx="0" cy="0"/>
          <a:chOff x="0" y="0"/>
          <a:chExt cx="0" cy="0"/>
        </a:xfrm>
      </p:grpSpPr>
      <p:sp>
        <p:nvSpPr>
          <p:cNvPr id="1223" name="Google Shape;1223;p127"/>
          <p:cNvSpPr/>
          <p:nvPr/>
        </p:nvSpPr>
        <p:spPr>
          <a:xfrm rot="-5400000">
            <a:off x="2040900" y="-1839675"/>
            <a:ext cx="480900" cy="4562700"/>
          </a:xfrm>
          <a:prstGeom prst="round2SameRect">
            <a:avLst>
              <a:gd fmla="val 0" name="adj1"/>
              <a:gd fmla="val 46007" name="adj2"/>
            </a:avLst>
          </a:prstGeom>
          <a:solidFill>
            <a:schemeClr val="accent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1224" name="Google Shape;1224;p127"/>
          <p:cNvSpPr txBox="1"/>
          <p:nvPr/>
        </p:nvSpPr>
        <p:spPr>
          <a:xfrm>
            <a:off x="286223" y="197500"/>
            <a:ext cx="44241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Bienvenida e Introducciones</a:t>
            </a:r>
            <a:endParaRPr b="0" i="0" sz="1400" u="none" cap="none" strike="noStrike">
              <a:solidFill>
                <a:srgbClr val="000000"/>
              </a:solidFill>
              <a:latin typeface="Arial"/>
              <a:ea typeface="Arial"/>
              <a:cs typeface="Arial"/>
              <a:sym typeface="Arial"/>
            </a:endParaRPr>
          </a:p>
        </p:txBody>
      </p:sp>
      <p:sp>
        <p:nvSpPr>
          <p:cNvPr id="1225" name="Google Shape;1225;p127"/>
          <p:cNvSpPr txBox="1"/>
          <p:nvPr/>
        </p:nvSpPr>
        <p:spPr>
          <a:xfrm>
            <a:off x="269600" y="972072"/>
            <a:ext cx="8199600" cy="3278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2100">
                <a:solidFill>
                  <a:srgbClr val="EF1651"/>
                </a:solidFill>
              </a:defRPr>
            </a:pPr>
            <a:r>
              <a:t>Algunas reglas generales para nuestra sesión: </a:t>
            </a:r>
            <a:endParaRPr b="1" i="0" sz="2100" u="none" cap="none" strike="noStrike">
              <a:solidFill>
                <a:srgbClr val="EF165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endParaRPr b="1" i="0" sz="2200" u="none" cap="none" strike="noStrike">
              <a:solidFill>
                <a:srgbClr val="DB3614"/>
              </a:solidFill>
              <a:latin typeface="Arial"/>
              <a:ea typeface="Arial"/>
              <a:cs typeface="Arial"/>
              <a:sym typeface="Arial"/>
            </a:endParaRPr>
          </a:p>
          <a:p>
            <a:pPr indent="-349250" lvl="0" marL="457200" marR="0" rtl="0" algn="just">
              <a:lnSpc>
                <a:spcPct val="100000"/>
              </a:lnSpc>
              <a:spcBef>
                <a:spcPts val="1000"/>
              </a:spcBef>
              <a:spcAft>
                <a:spcPts val="0"/>
              </a:spcAft>
              <a:buClr>
                <a:schemeClr val="accent5"/>
              </a:buClr>
              <a:buSzPts val="1900"/>
              <a:buFont typeface="Arial"/>
              <a:buChar char="●"/>
              <a:defRPr sz="1900">
                <a:solidFill>
                  <a:schemeClr val="accent5"/>
                </a:solidFill>
              </a:defRPr>
            </a:pPr>
            <a:r>
              <a:t>Préstale toda tu atención a la sesión: ¡sé un participante activo! </a:t>
            </a:r>
            <a:endParaRPr sz="1900">
              <a:solidFill>
                <a:schemeClr val="accent5"/>
              </a:solidFill>
            </a:endParaRPr>
          </a:p>
          <a:p>
            <a:pPr indent="-349250" lvl="0" marL="457200" marR="0" rtl="0" algn="just">
              <a:lnSpc>
                <a:spcPct val="100000"/>
              </a:lnSpc>
              <a:spcBef>
                <a:spcPts val="1000"/>
              </a:spcBef>
              <a:spcAft>
                <a:spcPts val="0"/>
              </a:spcAft>
              <a:buClr>
                <a:schemeClr val="accent5"/>
              </a:buClr>
              <a:buSzPts val="1900"/>
              <a:buFont typeface="Arial"/>
              <a:buChar char="●"/>
              <a:defRPr sz="1900">
                <a:solidFill>
                  <a:schemeClr val="accent5"/>
                </a:solidFill>
              </a:defRPr>
            </a:pPr>
            <a:r>
              <a:t>Sé considerado y respetuoso con las diversas perspectivas. </a:t>
            </a:r>
            <a:endParaRPr sz="1900">
              <a:solidFill>
                <a:schemeClr val="accent5"/>
              </a:solidFill>
            </a:endParaRPr>
          </a:p>
          <a:p>
            <a:pPr indent="-349250" lvl="0" marL="457200" marR="0" rtl="0" algn="just">
              <a:lnSpc>
                <a:spcPct val="100000"/>
              </a:lnSpc>
              <a:spcBef>
                <a:spcPts val="1000"/>
              </a:spcBef>
              <a:spcAft>
                <a:spcPts val="0"/>
              </a:spcAft>
              <a:buClr>
                <a:schemeClr val="accent5"/>
              </a:buClr>
              <a:buSzPts val="1900"/>
              <a:buChar char="●"/>
              <a:defRPr sz="1900">
                <a:solidFill>
                  <a:schemeClr val="accent5"/>
                </a:solidFill>
              </a:defRPr>
            </a:pPr>
            <a:r>
              <a:t>Practica la escucha activa manteniendo la cámara encendido siempre que sea posible. </a:t>
            </a:r>
            <a:endParaRPr sz="1900">
              <a:solidFill>
                <a:schemeClr val="accent5"/>
              </a:solidFill>
            </a:endParaRPr>
          </a:p>
          <a:p>
            <a:pPr indent="-349250" lvl="0" marL="457200" marR="0" rtl="0" algn="just">
              <a:lnSpc>
                <a:spcPct val="100000"/>
              </a:lnSpc>
              <a:spcBef>
                <a:spcPts val="1000"/>
              </a:spcBef>
              <a:spcAft>
                <a:spcPts val="0"/>
              </a:spcAft>
              <a:buClr>
                <a:schemeClr val="accent5"/>
              </a:buClr>
              <a:buSzPts val="1900"/>
              <a:buChar char="●"/>
              <a:defRPr sz="1900">
                <a:solidFill>
                  <a:schemeClr val="accent5"/>
                </a:solidFill>
              </a:defRPr>
            </a:pPr>
            <a:r>
              <a:t>Usa las diferentes funciones como el chat o levantar la mano para contribuir en la sesión. </a:t>
            </a:r>
            <a:endParaRPr sz="1900">
              <a:solidFill>
                <a:schemeClr val="accent5"/>
              </a:solidFill>
            </a:endParaRPr>
          </a:p>
          <a:p>
            <a:pPr indent="-349250" lvl="0" marL="457200" marR="0" rtl="0" algn="just">
              <a:lnSpc>
                <a:spcPct val="100000"/>
              </a:lnSpc>
              <a:spcBef>
                <a:spcPts val="1000"/>
              </a:spcBef>
              <a:spcAft>
                <a:spcPts val="0"/>
              </a:spcAft>
              <a:buClr>
                <a:schemeClr val="accent5"/>
              </a:buClr>
              <a:buSzPts val="1900"/>
              <a:buChar char="●"/>
              <a:defRPr sz="1900">
                <a:solidFill>
                  <a:schemeClr val="accent5"/>
                </a:solidFill>
              </a:defRPr>
            </a:pPr>
            <a:r>
              <a:t>Pon tu micrófono en silencio cuando estés escuchando a los demás. </a:t>
            </a:r>
            <a:endParaRPr sz="1900">
              <a:solidFill>
                <a:schemeClr val="accent5"/>
              </a:solidFill>
            </a:endParaRPr>
          </a:p>
          <a:p>
            <a:pPr indent="-349250" lvl="0" marL="457200" marR="0" rtl="0" algn="just">
              <a:lnSpc>
                <a:spcPct val="100000"/>
              </a:lnSpc>
              <a:spcBef>
                <a:spcPts val="1000"/>
              </a:spcBef>
              <a:spcAft>
                <a:spcPts val="0"/>
              </a:spcAft>
              <a:buClr>
                <a:schemeClr val="accent5"/>
              </a:buClr>
              <a:buSzPts val="1900"/>
              <a:buChar char="●"/>
              <a:defRPr sz="1900">
                <a:solidFill>
                  <a:schemeClr val="accent5"/>
                </a:solidFill>
              </a:defRPr>
            </a:pPr>
            <a:r>
              <a:t>Únete al taller a tiempo. </a:t>
            </a:r>
            <a:endParaRPr b="0" i="1" sz="1900" u="none" cap="none" strike="noStrike">
              <a:solidFill>
                <a:schemeClr val="accent5"/>
              </a:solidFill>
              <a:latin typeface="Arial"/>
              <a:ea typeface="Arial"/>
              <a:cs typeface="Arial"/>
              <a:sym typeface="Arial"/>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9" name="Shape 1229"/>
        <p:cNvGrpSpPr/>
        <p:nvPr/>
      </p:nvGrpSpPr>
      <p:grpSpPr>
        <a:xfrm>
          <a:off x="0" y="0"/>
          <a:ext cx="0" cy="0"/>
          <a:chOff x="0" y="0"/>
          <a:chExt cx="0" cy="0"/>
        </a:xfrm>
      </p:grpSpPr>
      <p:sp>
        <p:nvSpPr>
          <p:cNvPr id="1230" name="Google Shape;1230;p128"/>
          <p:cNvSpPr/>
          <p:nvPr/>
        </p:nvSpPr>
        <p:spPr>
          <a:xfrm rot="-5400000">
            <a:off x="2156400" y="-1955175"/>
            <a:ext cx="480900" cy="47937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1231" name="Google Shape;1231;p128"/>
          <p:cNvSpPr txBox="1"/>
          <p:nvPr/>
        </p:nvSpPr>
        <p:spPr>
          <a:xfrm>
            <a:off x="286222" y="197506"/>
            <a:ext cx="8857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Actividades al Comienzo del Día</a:t>
            </a:r>
            <a:endParaRPr b="0" i="0" sz="1400" u="none" cap="none" strike="noStrike">
              <a:solidFill>
                <a:srgbClr val="000000"/>
              </a:solidFill>
              <a:latin typeface="Arial"/>
              <a:ea typeface="Arial"/>
              <a:cs typeface="Arial"/>
              <a:sym typeface="Arial"/>
            </a:endParaRPr>
          </a:p>
        </p:txBody>
      </p:sp>
      <p:pic>
        <p:nvPicPr>
          <p:cNvPr id="1232" name="Google Shape;1232;p128" title="take_a_pause.mp4">
            <a:hlinkClick r:id="rId3"/>
          </p:cNvPr>
          <p:cNvPicPr preferRelativeResize="0"/>
          <p:nvPr/>
        </p:nvPicPr>
        <p:blipFill>
          <a:blip r:embed="rId4">
            <a:alphaModFix/>
          </a:blip>
          <a:stretch>
            <a:fillRect/>
          </a:stretch>
        </p:blipFill>
        <p:spPr>
          <a:xfrm>
            <a:off x="0" y="0"/>
            <a:ext cx="9144000" cy="514351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32"/>
                                        </p:tgtEl>
                                        <p:attrNameLst>
                                          <p:attrName>style.visibility</p:attrName>
                                        </p:attrNameLst>
                                      </p:cBhvr>
                                      <p:to>
                                        <p:strVal val="visible"/>
                                      </p:to>
                                    </p:set>
                                    <p:animEffect filter="fade" transition="in">
                                      <p:cBhvr>
                                        <p:cTn dur="1000"/>
                                        <p:tgtEl>
                                          <p:spTgt spid="123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969A"/>
        </a:solidFill>
      </p:bgPr>
    </p:bg>
    <p:spTree>
      <p:nvGrpSpPr>
        <p:cNvPr id="1236" name="Shape 1236"/>
        <p:cNvGrpSpPr/>
        <p:nvPr/>
      </p:nvGrpSpPr>
      <p:grpSpPr>
        <a:xfrm>
          <a:off x="0" y="0"/>
          <a:ext cx="0" cy="0"/>
          <a:chOff x="0" y="0"/>
          <a:chExt cx="0" cy="0"/>
        </a:xfrm>
      </p:grpSpPr>
      <p:sp>
        <p:nvSpPr>
          <p:cNvPr id="1237" name="Google Shape;1237;p129"/>
          <p:cNvSpPr txBox="1"/>
          <p:nvPr/>
        </p:nvSpPr>
        <p:spPr>
          <a:xfrm>
            <a:off x="281150" y="2929850"/>
            <a:ext cx="7821300" cy="96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defRPr b="1" sz="4400">
                <a:solidFill>
                  <a:schemeClr val="lt1"/>
                </a:solidFill>
              </a:defRPr>
            </a:pPr>
            <a:r>
              <a:t>Encuesta Zoom: ¿Cómo estás hoy? </a:t>
            </a:r>
            <a:endParaRPr b="1" sz="4400">
              <a:solidFill>
                <a:schemeClr val="lt1"/>
              </a:solidFill>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969A"/>
        </a:solidFill>
      </p:bgPr>
    </p:bg>
    <p:spTree>
      <p:nvGrpSpPr>
        <p:cNvPr id="1241" name="Shape 1241"/>
        <p:cNvGrpSpPr/>
        <p:nvPr/>
      </p:nvGrpSpPr>
      <p:grpSpPr>
        <a:xfrm>
          <a:off x="0" y="0"/>
          <a:ext cx="0" cy="0"/>
          <a:chOff x="0" y="0"/>
          <a:chExt cx="0" cy="0"/>
        </a:xfrm>
      </p:grpSpPr>
      <p:sp>
        <p:nvSpPr>
          <p:cNvPr id="1242" name="Google Shape;1242;p130"/>
          <p:cNvSpPr txBox="1"/>
          <p:nvPr/>
        </p:nvSpPr>
        <p:spPr>
          <a:xfrm>
            <a:off x="294125" y="2476375"/>
            <a:ext cx="7821300" cy="96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defRPr b="1" sz="4400">
                <a:solidFill>
                  <a:schemeClr val="lt1"/>
                </a:solidFill>
              </a:defRPr>
            </a:pPr>
            <a:r>
              <a:t>Chat: ¿Cuál es UN punto clave importante que te llevaste de la sesión de ayer?</a:t>
            </a:r>
            <a:endParaRPr b="1" sz="4400">
              <a:solidFill>
                <a:schemeClr val="lt1"/>
              </a:solidFill>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5878"/>
        </a:solidFill>
      </p:bgPr>
    </p:bg>
    <p:spTree>
      <p:nvGrpSpPr>
        <p:cNvPr id="1246" name="Shape 1246"/>
        <p:cNvGrpSpPr/>
        <p:nvPr/>
      </p:nvGrpSpPr>
      <p:grpSpPr>
        <a:xfrm>
          <a:off x="0" y="0"/>
          <a:ext cx="0" cy="0"/>
          <a:chOff x="0" y="0"/>
          <a:chExt cx="0" cy="0"/>
        </a:xfrm>
      </p:grpSpPr>
      <p:sp>
        <p:nvSpPr>
          <p:cNvPr id="1247" name="Google Shape;1247;p131"/>
          <p:cNvSpPr txBox="1"/>
          <p:nvPr/>
        </p:nvSpPr>
        <p:spPr>
          <a:xfrm>
            <a:off x="387450" y="2943925"/>
            <a:ext cx="7821300" cy="143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defRPr b="1" sz="5000">
                <a:solidFill>
                  <a:schemeClr val="lt1"/>
                </a:solidFill>
              </a:defRPr>
            </a:pPr>
            <a:r>
              <a:t>Module 5: Preparing for Chat Session</a:t>
            </a:r>
            <a:endParaRPr b="1" sz="5000">
              <a:solidFill>
                <a:schemeClr val="lt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D5F5B"/>
        </a:solidFill>
      </p:bgPr>
    </p:bg>
    <p:spTree>
      <p:nvGrpSpPr>
        <p:cNvPr id="340" name="Shape 340"/>
        <p:cNvGrpSpPr/>
        <p:nvPr/>
      </p:nvGrpSpPr>
      <p:grpSpPr>
        <a:xfrm>
          <a:off x="0" y="0"/>
          <a:ext cx="0" cy="0"/>
          <a:chOff x="0" y="0"/>
          <a:chExt cx="0" cy="0"/>
        </a:xfrm>
      </p:grpSpPr>
      <p:sp>
        <p:nvSpPr>
          <p:cNvPr id="341" name="Google Shape;341;p51"/>
          <p:cNvSpPr txBox="1"/>
          <p:nvPr/>
        </p:nvSpPr>
        <p:spPr>
          <a:xfrm>
            <a:off x="345900" y="2644275"/>
            <a:ext cx="7821300" cy="143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defRPr b="1" sz="6000">
                <a:solidFill>
                  <a:schemeClr val="lt1"/>
                </a:solidFill>
                <a:latin typeface="Noto Sans"/>
                <a:ea typeface="Noto Sans"/>
                <a:cs typeface="Noto Sans"/>
                <a:sym typeface="Noto Sans"/>
              </a:defRPr>
            </a:pPr>
            <a:r>
              <a:t>Comparte tus experiencias</a:t>
            </a:r>
            <a:endParaRPr b="1" sz="6000">
              <a:solidFill>
                <a:schemeClr val="lt1"/>
              </a:solidFill>
              <a:latin typeface="Noto Sans"/>
              <a:ea typeface="Noto Sans"/>
              <a:cs typeface="Noto Sans"/>
              <a:sym typeface="Noto Sans"/>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1" name="Shape 1251"/>
        <p:cNvGrpSpPr/>
        <p:nvPr/>
      </p:nvGrpSpPr>
      <p:grpSpPr>
        <a:xfrm>
          <a:off x="0" y="0"/>
          <a:ext cx="0" cy="0"/>
          <a:chOff x="0" y="0"/>
          <a:chExt cx="0" cy="0"/>
        </a:xfrm>
      </p:grpSpPr>
      <p:sp>
        <p:nvSpPr>
          <p:cNvPr id="1252" name="Google Shape;1252;p132"/>
          <p:cNvSpPr txBox="1"/>
          <p:nvPr/>
        </p:nvSpPr>
        <p:spPr>
          <a:xfrm>
            <a:off x="269600" y="972075"/>
            <a:ext cx="7962000" cy="32709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rgbClr val="000000"/>
              </a:buClr>
              <a:buSzPts val="1400"/>
              <a:buFont typeface="Arial"/>
              <a:buNone/>
              <a:defRPr b="1" sz="1900">
                <a:solidFill>
                  <a:srgbClr val="DB3514"/>
                </a:solidFill>
              </a:defRPr>
            </a:pPr>
            <a:r>
              <a:t>Crea un Grupo de WhatsApp antes de la sesión de integración </a:t>
            </a:r>
            <a:endParaRPr b="1" i="0" sz="1900" u="none" cap="none" strike="noStrike">
              <a:solidFill>
                <a:srgbClr val="DB3514"/>
              </a:solidFill>
              <a:latin typeface="Arial"/>
              <a:ea typeface="Arial"/>
              <a:cs typeface="Arial"/>
              <a:sym typeface="Arial"/>
            </a:endParaRPr>
          </a:p>
          <a:p>
            <a:pPr indent="-330200" lvl="0" marL="457200" marR="0" rtl="0" algn="l">
              <a:lnSpc>
                <a:spcPct val="150000"/>
              </a:lnSpc>
              <a:spcBef>
                <a:spcPts val="1000"/>
              </a:spcBef>
              <a:spcAft>
                <a:spcPts val="0"/>
              </a:spcAft>
              <a:buClr>
                <a:schemeClr val="accent5"/>
              </a:buClr>
              <a:buSzPts val="1600"/>
              <a:buChar char="●"/>
              <a:defRPr sz="1800">
                <a:solidFill>
                  <a:schemeClr val="accent5"/>
                </a:solidFill>
              </a:defRPr>
            </a:pPr>
            <a:r>
              <a:rPr b="1"/>
              <a:t>Guarda los Contactos de los Padres, Madres y Cuidadores: </a:t>
            </a:r>
            <a:r>
              <a:t>Guarda los nombres y números de los padres, madres y cuidadores asignados para asegurar una confirmación rápida durante la sesión.</a:t>
            </a:r>
            <a:endParaRPr sz="1800">
              <a:solidFill>
                <a:schemeClr val="accent5"/>
              </a:solidFill>
            </a:endParaRPr>
          </a:p>
          <a:p>
            <a:pPr indent="-330200" lvl="0" marL="457200" marR="0" rtl="0" algn="l">
              <a:lnSpc>
                <a:spcPct val="150000"/>
              </a:lnSpc>
              <a:spcBef>
                <a:spcPts val="1000"/>
              </a:spcBef>
              <a:spcAft>
                <a:spcPts val="0"/>
              </a:spcAft>
              <a:buClr>
                <a:schemeClr val="accent5"/>
              </a:buClr>
              <a:buSzPts val="1600"/>
              <a:buChar char="●"/>
              <a:defRPr sz="1800">
                <a:solidFill>
                  <a:schemeClr val="accent5"/>
                </a:solidFill>
              </a:defRPr>
            </a:pPr>
            <a:r>
              <a:rPr b="1"/>
              <a:t>Crea un Grupo de WhatsApp:</a:t>
            </a:r>
            <a:r>
              <a:t>Creat y configura tu grupo con tiempo y usando "Crianza con Conciencia+" como nombre base.</a:t>
            </a:r>
            <a:endParaRPr sz="1800">
              <a:solidFill>
                <a:schemeClr val="accent5"/>
              </a:solidFill>
            </a:endParaRPr>
          </a:p>
          <a:p>
            <a:pPr indent="-330200" lvl="0" marL="457200" marR="0" rtl="0" algn="l">
              <a:lnSpc>
                <a:spcPct val="150000"/>
              </a:lnSpc>
              <a:spcBef>
                <a:spcPts val="1000"/>
              </a:spcBef>
              <a:spcAft>
                <a:spcPts val="1000"/>
              </a:spcAft>
              <a:buClr>
                <a:schemeClr val="accent5"/>
              </a:buClr>
              <a:buSzPts val="1600"/>
              <a:buChar char="●"/>
              <a:defRPr sz="1800">
                <a:solidFill>
                  <a:schemeClr val="accent5"/>
                </a:solidFill>
              </a:defRPr>
            </a:pPr>
            <a:r>
              <a:rPr b="1"/>
              <a:t>Ejemplo de un Nombre de Grupo: </a:t>
            </a:r>
            <a:r>
              <a:t>Considera un nombre temporal como "Crianza con Conciencia+_FamiliasFelices" para darle un toque personal.</a:t>
            </a:r>
            <a:endParaRPr b="1" sz="1800">
              <a:solidFill>
                <a:schemeClr val="accent5"/>
              </a:solidFill>
            </a:endParaRPr>
          </a:p>
        </p:txBody>
      </p:sp>
      <p:sp>
        <p:nvSpPr>
          <p:cNvPr id="1253" name="Google Shape;1253;p132"/>
          <p:cNvSpPr/>
          <p:nvPr/>
        </p:nvSpPr>
        <p:spPr>
          <a:xfrm rot="-5400000">
            <a:off x="2389650" y="-2188425"/>
            <a:ext cx="480900" cy="52602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1254" name="Google Shape;1254;p132"/>
          <p:cNvSpPr txBox="1"/>
          <p:nvPr/>
        </p:nvSpPr>
        <p:spPr>
          <a:xfrm>
            <a:off x="286225" y="197500"/>
            <a:ext cx="66333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Preparación para la Sesión de Chat</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8" name="Shape 1258"/>
        <p:cNvGrpSpPr/>
        <p:nvPr/>
      </p:nvGrpSpPr>
      <p:grpSpPr>
        <a:xfrm>
          <a:off x="0" y="0"/>
          <a:ext cx="0" cy="0"/>
          <a:chOff x="0" y="0"/>
          <a:chExt cx="0" cy="0"/>
        </a:xfrm>
      </p:grpSpPr>
      <p:sp>
        <p:nvSpPr>
          <p:cNvPr id="1259" name="Google Shape;1259;p133"/>
          <p:cNvSpPr txBox="1"/>
          <p:nvPr/>
        </p:nvSpPr>
        <p:spPr>
          <a:xfrm>
            <a:off x="269600" y="972075"/>
            <a:ext cx="7962000" cy="3453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2000">
                <a:solidFill>
                  <a:srgbClr val="DB3514"/>
                </a:solidFill>
              </a:defRPr>
            </a:pPr>
            <a:r>
              <a:t>Establece Reglas Generales para WhatsApp: </a:t>
            </a:r>
            <a:endParaRPr b="1" i="0" sz="2000" u="none" cap="none" strike="noStrike">
              <a:solidFill>
                <a:srgbClr val="DB3514"/>
              </a:solidFill>
              <a:latin typeface="Arial"/>
              <a:ea typeface="Arial"/>
              <a:cs typeface="Arial"/>
              <a:sym typeface="Arial"/>
            </a:endParaRPr>
          </a:p>
          <a:p>
            <a:pPr indent="-336550" lvl="0" marL="457200" marR="0" rtl="0" algn="l">
              <a:lnSpc>
                <a:spcPct val="150000"/>
              </a:lnSpc>
              <a:spcBef>
                <a:spcPts val="1000"/>
              </a:spcBef>
              <a:spcAft>
                <a:spcPts val="0"/>
              </a:spcAft>
              <a:buClr>
                <a:schemeClr val="accent5"/>
              </a:buClr>
              <a:buSzPts val="1700"/>
              <a:buChar char="●"/>
              <a:defRPr sz="1900">
                <a:solidFill>
                  <a:schemeClr val="accent5"/>
                </a:solidFill>
              </a:defRPr>
            </a:pPr>
            <a:r>
              <a:t>Destaca la importancia de crear un espacio seguro y cómodo en el grupo de WhatsApp para todos los involucrados.</a:t>
            </a:r>
            <a:endParaRPr sz="1900">
              <a:solidFill>
                <a:schemeClr val="accent5"/>
              </a:solidFill>
            </a:endParaRPr>
          </a:p>
          <a:p>
            <a:pPr indent="-336550" lvl="0" marL="457200" marR="0" rtl="0" algn="l">
              <a:lnSpc>
                <a:spcPct val="150000"/>
              </a:lnSpc>
              <a:spcBef>
                <a:spcPts val="0"/>
              </a:spcBef>
              <a:spcAft>
                <a:spcPts val="0"/>
              </a:spcAft>
              <a:buClr>
                <a:schemeClr val="accent5"/>
              </a:buClr>
              <a:buSzPts val="1700"/>
              <a:buChar char="●"/>
              <a:defRPr b="1" sz="1900">
                <a:solidFill>
                  <a:schemeClr val="accent5"/>
                </a:solidFill>
              </a:defRPr>
            </a:pPr>
            <a:r>
              <a:t>Formato para las Reglas Generales:</a:t>
            </a:r>
            <a:endParaRPr b="1" sz="1900">
              <a:solidFill>
                <a:schemeClr val="accent5"/>
              </a:solidFill>
            </a:endParaRPr>
          </a:p>
          <a:p>
            <a:pPr indent="-336550" lvl="1" marL="914400" marR="0" rtl="0" algn="l">
              <a:lnSpc>
                <a:spcPct val="150000"/>
              </a:lnSpc>
              <a:spcBef>
                <a:spcPts val="0"/>
              </a:spcBef>
              <a:spcAft>
                <a:spcPts val="0"/>
              </a:spcAft>
              <a:buClr>
                <a:schemeClr val="accent5"/>
              </a:buClr>
              <a:buSzPts val="1700"/>
              <a:buChar char="○"/>
              <a:defRPr sz="1900">
                <a:solidFill>
                  <a:schemeClr val="accent5"/>
                </a:solidFill>
              </a:defRPr>
            </a:pPr>
            <a:r>
              <a:t>Coloca una cartulina o rotafolio titulado: Reglas Generales</a:t>
            </a:r>
            <a:endParaRPr sz="1900">
              <a:solidFill>
                <a:schemeClr val="accent5"/>
              </a:solidFill>
            </a:endParaRPr>
          </a:p>
          <a:p>
            <a:pPr indent="-336550" lvl="1" marL="914400" marR="0" rtl="0" algn="l">
              <a:lnSpc>
                <a:spcPct val="150000"/>
              </a:lnSpc>
              <a:spcBef>
                <a:spcPts val="0"/>
              </a:spcBef>
              <a:spcAft>
                <a:spcPts val="0"/>
              </a:spcAft>
              <a:buClr>
                <a:schemeClr val="accent5"/>
              </a:buClr>
              <a:buSzPts val="1700"/>
              <a:buChar char="○"/>
              <a:defRPr sz="1900">
                <a:solidFill>
                  <a:schemeClr val="accent5"/>
                </a:solidFill>
              </a:defRPr>
            </a:pPr>
            <a:r>
              <a:t>Invita a los participantes a sugerir reglas para un ambiente de grupo positivo.</a:t>
            </a:r>
            <a:endParaRPr sz="1900">
              <a:solidFill>
                <a:schemeClr val="accent5"/>
              </a:solidFill>
            </a:endParaRPr>
          </a:p>
          <a:p>
            <a:pPr indent="-336550" lvl="1" marL="914400" marR="0" rtl="0" algn="l">
              <a:lnSpc>
                <a:spcPct val="150000"/>
              </a:lnSpc>
              <a:spcBef>
                <a:spcPts val="0"/>
              </a:spcBef>
              <a:spcAft>
                <a:spcPts val="0"/>
              </a:spcAft>
              <a:buClr>
                <a:schemeClr val="accent5"/>
              </a:buClr>
              <a:buSzPts val="1700"/>
              <a:buChar char="○"/>
              <a:defRPr sz="1900">
                <a:solidFill>
                  <a:schemeClr val="accent5"/>
                </a:solidFill>
              </a:defRPr>
            </a:pPr>
            <a:r>
              <a:t>Escribe las reglas y los comentarios en la cartulina para futuras consultas.</a:t>
            </a:r>
            <a:endParaRPr sz="1900">
              <a:solidFill>
                <a:schemeClr val="accent5"/>
              </a:solidFill>
            </a:endParaRPr>
          </a:p>
        </p:txBody>
      </p:sp>
      <p:sp>
        <p:nvSpPr>
          <p:cNvPr id="1260" name="Google Shape;1260;p133"/>
          <p:cNvSpPr/>
          <p:nvPr/>
        </p:nvSpPr>
        <p:spPr>
          <a:xfrm rot="-5400000">
            <a:off x="2389650" y="-2188425"/>
            <a:ext cx="480900" cy="52602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1261" name="Google Shape;1261;p133"/>
          <p:cNvSpPr txBox="1"/>
          <p:nvPr/>
        </p:nvSpPr>
        <p:spPr>
          <a:xfrm>
            <a:off x="286225" y="197500"/>
            <a:ext cx="66333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Preparación para la Sesión de Chat</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5" name="Shape 1265"/>
        <p:cNvGrpSpPr/>
        <p:nvPr/>
      </p:nvGrpSpPr>
      <p:grpSpPr>
        <a:xfrm>
          <a:off x="0" y="0"/>
          <a:ext cx="0" cy="0"/>
          <a:chOff x="0" y="0"/>
          <a:chExt cx="0" cy="0"/>
        </a:xfrm>
      </p:grpSpPr>
      <p:sp>
        <p:nvSpPr>
          <p:cNvPr id="1266" name="Google Shape;1266;p134"/>
          <p:cNvSpPr txBox="1"/>
          <p:nvPr/>
        </p:nvSpPr>
        <p:spPr>
          <a:xfrm>
            <a:off x="286225" y="873325"/>
            <a:ext cx="8294400" cy="29451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1700">
                <a:solidFill>
                  <a:srgbClr val="DB3514"/>
                </a:solidFill>
              </a:defRPr>
            </a:pPr>
            <a:r>
              <a:t>Establece Reglas Generales para WhatsApp: </a:t>
            </a:r>
            <a:endParaRPr b="1" i="0" sz="1700" u="none" cap="none" strike="noStrike">
              <a:solidFill>
                <a:srgbClr val="DB3514"/>
              </a:solidFill>
              <a:latin typeface="Arial"/>
              <a:ea typeface="Arial"/>
              <a:cs typeface="Arial"/>
              <a:sym typeface="Arial"/>
            </a:endParaRPr>
          </a:p>
          <a:p>
            <a:pPr indent="-317500" lvl="0" marL="457200" rtl="0" algn="l">
              <a:lnSpc>
                <a:spcPct val="150000"/>
              </a:lnSpc>
              <a:spcBef>
                <a:spcPts val="1000"/>
              </a:spcBef>
              <a:spcAft>
                <a:spcPts val="0"/>
              </a:spcAft>
              <a:buClr>
                <a:schemeClr val="accent5"/>
              </a:buClr>
              <a:buSzPts val="1400"/>
              <a:buChar char="●"/>
              <a:defRPr b="1" sz="1600">
                <a:solidFill>
                  <a:schemeClr val="accent5"/>
                </a:solidFill>
              </a:defRPr>
            </a:pPr>
            <a:r>
              <a:t>Tips para la discusión</a:t>
            </a:r>
            <a:endParaRPr b="1" sz="1600">
              <a:solidFill>
                <a:schemeClr val="accent5"/>
              </a:solidFill>
            </a:endParaRPr>
          </a:p>
          <a:p>
            <a:pPr indent="-317500" lvl="1" marL="914400" rtl="0" algn="l">
              <a:lnSpc>
                <a:spcPct val="150000"/>
              </a:lnSpc>
              <a:spcBef>
                <a:spcPts val="0"/>
              </a:spcBef>
              <a:spcAft>
                <a:spcPts val="0"/>
              </a:spcAft>
              <a:buClr>
                <a:schemeClr val="accent5"/>
              </a:buClr>
              <a:buSzPts val="1400"/>
              <a:buChar char="○"/>
              <a:defRPr sz="1600">
                <a:solidFill>
                  <a:schemeClr val="accent5"/>
                </a:solidFill>
              </a:defRPr>
            </a:pPr>
            <a:r>
              <a:t>Fomenta el comportamiento positivo en las reglas.</a:t>
            </a:r>
            <a:endParaRPr sz="1600">
              <a:solidFill>
                <a:schemeClr val="accent5"/>
              </a:solidFill>
            </a:endParaRPr>
          </a:p>
          <a:p>
            <a:pPr indent="-317500" lvl="1" marL="914400" rtl="0" algn="l">
              <a:lnSpc>
                <a:spcPct val="150000"/>
              </a:lnSpc>
              <a:spcBef>
                <a:spcPts val="0"/>
              </a:spcBef>
              <a:spcAft>
                <a:spcPts val="0"/>
              </a:spcAft>
              <a:buClr>
                <a:schemeClr val="accent5"/>
              </a:buClr>
              <a:buSzPts val="1400"/>
              <a:buChar char="○"/>
              <a:defRPr sz="1600">
                <a:solidFill>
                  <a:schemeClr val="accent5"/>
                </a:solidFill>
              </a:defRPr>
            </a:pPr>
            <a:r>
              <a:t>Haz sugerencias sobre temas concretos como el uso del celular, el respeto, etc.</a:t>
            </a:r>
            <a:endParaRPr sz="1600">
              <a:solidFill>
                <a:schemeClr val="accent5"/>
              </a:solidFill>
            </a:endParaRPr>
          </a:p>
          <a:p>
            <a:pPr indent="-317500" lvl="1" marL="914400" rtl="0" algn="l">
              <a:lnSpc>
                <a:spcPct val="150000"/>
              </a:lnSpc>
              <a:spcBef>
                <a:spcPts val="0"/>
              </a:spcBef>
              <a:spcAft>
                <a:spcPts val="0"/>
              </a:spcAft>
              <a:buClr>
                <a:schemeClr val="accent5"/>
              </a:buClr>
              <a:buSzPts val="1400"/>
              <a:buChar char="○"/>
              <a:defRPr sz="1600">
                <a:solidFill>
                  <a:schemeClr val="accent5"/>
                </a:solidFill>
              </a:defRPr>
            </a:pPr>
            <a:r>
              <a:t>Repite y explora cada regla para que quede clara.</a:t>
            </a:r>
            <a:endParaRPr sz="1600">
              <a:solidFill>
                <a:schemeClr val="accent5"/>
              </a:solidFill>
            </a:endParaRPr>
          </a:p>
          <a:p>
            <a:pPr indent="-317500" lvl="1" marL="914400" rtl="0" algn="l">
              <a:lnSpc>
                <a:spcPct val="150000"/>
              </a:lnSpc>
              <a:spcBef>
                <a:spcPts val="0"/>
              </a:spcBef>
              <a:spcAft>
                <a:spcPts val="0"/>
              </a:spcAft>
              <a:buClr>
                <a:schemeClr val="accent5"/>
              </a:buClr>
              <a:buSzPts val="1400"/>
              <a:buChar char="○"/>
              <a:defRPr sz="1600">
                <a:solidFill>
                  <a:schemeClr val="accent5"/>
                </a:solidFill>
              </a:defRPr>
            </a:pPr>
            <a:r>
              <a:t>Ejemplo: Si se menciona "Respeto", pregunta qué comportamientos demuestran respeto.</a:t>
            </a:r>
            <a:endParaRPr sz="1600">
              <a:solidFill>
                <a:schemeClr val="accent5"/>
              </a:solidFill>
            </a:endParaRPr>
          </a:p>
          <a:p>
            <a:pPr indent="-317500" lvl="0" marL="457200" rtl="0" algn="l">
              <a:lnSpc>
                <a:spcPct val="150000"/>
              </a:lnSpc>
              <a:spcBef>
                <a:spcPts val="0"/>
              </a:spcBef>
              <a:spcAft>
                <a:spcPts val="0"/>
              </a:spcAft>
              <a:buClr>
                <a:schemeClr val="accent5"/>
              </a:buClr>
              <a:buSzPts val="1400"/>
              <a:buChar char="●"/>
              <a:defRPr b="1" sz="1600">
                <a:solidFill>
                  <a:schemeClr val="accent5"/>
                </a:solidFill>
              </a:defRPr>
            </a:pPr>
            <a:r>
              <a:t>Asegúrate de que todos los padres, madres y cuidadores estén de acuerdo con las reglas generales: </a:t>
            </a:r>
            <a:endParaRPr b="1" sz="1600">
              <a:solidFill>
                <a:schemeClr val="accent5"/>
              </a:solidFill>
            </a:endParaRPr>
          </a:p>
          <a:p>
            <a:pPr indent="-317500" lvl="1" marL="914400" rtl="0" algn="l">
              <a:lnSpc>
                <a:spcPct val="150000"/>
              </a:lnSpc>
              <a:spcBef>
                <a:spcPts val="0"/>
              </a:spcBef>
              <a:spcAft>
                <a:spcPts val="0"/>
              </a:spcAft>
              <a:buClr>
                <a:schemeClr val="accent5"/>
              </a:buClr>
              <a:buSzPts val="1400"/>
              <a:buChar char="○"/>
              <a:defRPr sz="1600">
                <a:solidFill>
                  <a:schemeClr val="accent5"/>
                </a:solidFill>
              </a:defRPr>
            </a:pPr>
            <a:r>
              <a:t>Da una oportunidad amplia para que todos puedan contribuir antes de pasar a la siguiente sugerencia</a:t>
            </a:r>
            <a:endParaRPr sz="1600">
              <a:solidFill>
                <a:schemeClr val="accent5"/>
              </a:solidFill>
            </a:endParaRPr>
          </a:p>
        </p:txBody>
      </p:sp>
      <p:sp>
        <p:nvSpPr>
          <p:cNvPr id="1267" name="Google Shape;1267;p134"/>
          <p:cNvSpPr/>
          <p:nvPr/>
        </p:nvSpPr>
        <p:spPr>
          <a:xfrm rot="-5400000">
            <a:off x="2389650" y="-2188425"/>
            <a:ext cx="480900" cy="52602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1268" name="Google Shape;1268;p134"/>
          <p:cNvSpPr txBox="1"/>
          <p:nvPr/>
        </p:nvSpPr>
        <p:spPr>
          <a:xfrm>
            <a:off x="286225" y="197500"/>
            <a:ext cx="66333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Preparación para la Sesión de Chat</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2" name="Shape 1272"/>
        <p:cNvGrpSpPr/>
        <p:nvPr/>
      </p:nvGrpSpPr>
      <p:grpSpPr>
        <a:xfrm>
          <a:off x="0" y="0"/>
          <a:ext cx="0" cy="0"/>
          <a:chOff x="0" y="0"/>
          <a:chExt cx="0" cy="0"/>
        </a:xfrm>
      </p:grpSpPr>
      <p:sp>
        <p:nvSpPr>
          <p:cNvPr id="1273" name="Google Shape;1273;p135"/>
          <p:cNvSpPr txBox="1"/>
          <p:nvPr/>
        </p:nvSpPr>
        <p:spPr>
          <a:xfrm>
            <a:off x="269600" y="972075"/>
            <a:ext cx="8294400" cy="3314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1700">
                <a:solidFill>
                  <a:srgbClr val="DB3514"/>
                </a:solidFill>
              </a:defRPr>
            </a:pPr>
            <a:r>
              <a:t>Establece Reglas Generales para WhatsApp: </a:t>
            </a:r>
            <a:endParaRPr b="1" i="0" sz="1700" u="none" cap="none" strike="noStrike">
              <a:solidFill>
                <a:srgbClr val="DB3514"/>
              </a:solidFill>
              <a:latin typeface="Arial"/>
              <a:ea typeface="Arial"/>
              <a:cs typeface="Arial"/>
              <a:sym typeface="Arial"/>
            </a:endParaRPr>
          </a:p>
          <a:p>
            <a:pPr indent="-317500" lvl="0" marL="457200" rtl="0" algn="l">
              <a:lnSpc>
                <a:spcPct val="150000"/>
              </a:lnSpc>
              <a:spcBef>
                <a:spcPts val="1000"/>
              </a:spcBef>
              <a:spcAft>
                <a:spcPts val="0"/>
              </a:spcAft>
              <a:buClr>
                <a:schemeClr val="accent5"/>
              </a:buClr>
              <a:buSzPts val="1400"/>
              <a:buChar char="●"/>
              <a:defRPr b="1" sz="1600">
                <a:solidFill>
                  <a:schemeClr val="accent5"/>
                </a:solidFill>
              </a:defRPr>
            </a:pPr>
            <a:r>
              <a:t>Objetivo:</a:t>
            </a:r>
            <a:endParaRPr b="1" sz="1600">
              <a:solidFill>
                <a:schemeClr val="accent5"/>
              </a:solidFill>
            </a:endParaRPr>
          </a:p>
          <a:p>
            <a:pPr indent="-317500" lvl="1" marL="914400" rtl="0" algn="l">
              <a:lnSpc>
                <a:spcPct val="150000"/>
              </a:lnSpc>
              <a:spcBef>
                <a:spcPts val="0"/>
              </a:spcBef>
              <a:spcAft>
                <a:spcPts val="0"/>
              </a:spcAft>
              <a:buClr>
                <a:schemeClr val="accent5"/>
              </a:buClr>
              <a:buSzPts val="1400"/>
              <a:buChar char="○"/>
              <a:defRPr sz="1600">
                <a:solidFill>
                  <a:schemeClr val="accent5"/>
                </a:solidFill>
              </a:defRPr>
            </a:pPr>
            <a:r>
              <a:t>Crea un conjunto de reglas generales acordadas por todos para mantener un entorno respetuoso y solidario en el grupo de WhatsApp.</a:t>
            </a:r>
            <a:endParaRPr sz="1600">
              <a:solidFill>
                <a:schemeClr val="accent5"/>
              </a:solidFill>
            </a:endParaRPr>
          </a:p>
          <a:p>
            <a:pPr indent="-317500" lvl="0" marL="457200" rtl="0" algn="l">
              <a:lnSpc>
                <a:spcPct val="150000"/>
              </a:lnSpc>
              <a:spcBef>
                <a:spcPts val="0"/>
              </a:spcBef>
              <a:spcAft>
                <a:spcPts val="0"/>
              </a:spcAft>
              <a:buClr>
                <a:schemeClr val="accent5"/>
              </a:buClr>
              <a:buSzPts val="1400"/>
              <a:buChar char="●"/>
              <a:defRPr b="1" sz="1600">
                <a:solidFill>
                  <a:schemeClr val="accent5"/>
                </a:solidFill>
              </a:defRPr>
            </a:pPr>
            <a:r>
              <a:t>Qué hacer cuando un padre, madre o cuidador olvida una regla:</a:t>
            </a:r>
            <a:endParaRPr b="1" sz="1600">
              <a:solidFill>
                <a:schemeClr val="accent5"/>
              </a:solidFill>
            </a:endParaRPr>
          </a:p>
          <a:p>
            <a:pPr indent="-317500" lvl="1" marL="914400" rtl="0" algn="l">
              <a:lnSpc>
                <a:spcPct val="150000"/>
              </a:lnSpc>
              <a:spcBef>
                <a:spcPts val="0"/>
              </a:spcBef>
              <a:spcAft>
                <a:spcPts val="0"/>
              </a:spcAft>
              <a:buClr>
                <a:schemeClr val="accent5"/>
              </a:buClr>
              <a:buSzPts val="1400"/>
              <a:buChar char="○"/>
              <a:defRPr sz="1600">
                <a:solidFill>
                  <a:schemeClr val="accent5"/>
                </a:solidFill>
              </a:defRPr>
            </a:pPr>
            <a:r>
              <a:t>Si un padre, madre o cuidador olvida una de las reglas generales, puedes mandarle recordatorio privado y amable (Ver Preguntas Frecuentes en Formando Conciencia+).  </a:t>
            </a:r>
            <a:endParaRPr sz="1600">
              <a:solidFill>
                <a:schemeClr val="accent5"/>
              </a:solidFill>
            </a:endParaRPr>
          </a:p>
          <a:p>
            <a:pPr indent="-317500" lvl="1" marL="914400" rtl="0" algn="l">
              <a:lnSpc>
                <a:spcPct val="150000"/>
              </a:lnSpc>
              <a:spcBef>
                <a:spcPts val="0"/>
              </a:spcBef>
              <a:spcAft>
                <a:spcPts val="0"/>
              </a:spcAft>
              <a:buClr>
                <a:schemeClr val="accent5"/>
              </a:buClr>
              <a:buSzPts val="1400"/>
              <a:buChar char="○"/>
              <a:defRPr sz="1600">
                <a:solidFill>
                  <a:schemeClr val="accent5"/>
                </a:solidFill>
              </a:defRPr>
            </a:pPr>
            <a:r>
              <a:t>En caso de comportamiento inadecuado o de infracciones persistentes a las reglas, puedes remover al padre, madre o cuidador y notificárselo a tu supervisor (Ver Preguntas Frecuentes en Formando Conciencia+).  </a:t>
            </a:r>
            <a:endParaRPr sz="1600">
              <a:solidFill>
                <a:schemeClr val="accent5"/>
              </a:solidFill>
            </a:endParaRPr>
          </a:p>
        </p:txBody>
      </p:sp>
      <p:sp>
        <p:nvSpPr>
          <p:cNvPr id="1274" name="Google Shape;1274;p135"/>
          <p:cNvSpPr/>
          <p:nvPr/>
        </p:nvSpPr>
        <p:spPr>
          <a:xfrm rot="-5400000">
            <a:off x="2389650" y="-2188425"/>
            <a:ext cx="480900" cy="52602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1275" name="Google Shape;1275;p135"/>
          <p:cNvSpPr txBox="1"/>
          <p:nvPr/>
        </p:nvSpPr>
        <p:spPr>
          <a:xfrm>
            <a:off x="286225" y="197500"/>
            <a:ext cx="66333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Preparación para la Sesión de Chat</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9" name="Shape 1279"/>
        <p:cNvGrpSpPr/>
        <p:nvPr/>
      </p:nvGrpSpPr>
      <p:grpSpPr>
        <a:xfrm>
          <a:off x="0" y="0"/>
          <a:ext cx="0" cy="0"/>
          <a:chOff x="0" y="0"/>
          <a:chExt cx="0" cy="0"/>
        </a:xfrm>
      </p:grpSpPr>
      <p:sp>
        <p:nvSpPr>
          <p:cNvPr id="1280" name="Google Shape;1280;p136"/>
          <p:cNvSpPr/>
          <p:nvPr/>
        </p:nvSpPr>
        <p:spPr>
          <a:xfrm rot="-5400000">
            <a:off x="1910250" y="-1714700"/>
            <a:ext cx="506700" cy="4327200"/>
          </a:xfrm>
          <a:prstGeom prst="round2SameRect">
            <a:avLst>
              <a:gd fmla="val 0" name="adj1"/>
              <a:gd fmla="val 50000"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1281" name="Google Shape;1281;p136"/>
          <p:cNvSpPr txBox="1"/>
          <p:nvPr/>
        </p:nvSpPr>
        <p:spPr>
          <a:xfrm>
            <a:off x="57625" y="216750"/>
            <a:ext cx="5953800" cy="8310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SzPts val="2400"/>
              <a:buFont typeface="Arial"/>
              <a:buNone/>
              <a:defRPr b="1" sz="2400">
                <a:solidFill>
                  <a:schemeClr val="lt1"/>
                </a:solidFill>
              </a:defRPr>
            </a:pPr>
            <a:r>
              <a:t>Preparación para la Sesión de Chat</a:t>
            </a:r>
            <a:endParaRPr>
              <a:solidFill>
                <a:schemeClr val="dk1"/>
              </a:solidFill>
            </a:endParaRPr>
          </a:p>
          <a:p>
            <a:pPr indent="0" lvl="0" marL="0" marR="0" rtl="0" algn="l">
              <a:lnSpc>
                <a:spcPct val="100000"/>
              </a:lnSpc>
              <a:spcBef>
                <a:spcPts val="0"/>
              </a:spcBef>
              <a:spcAft>
                <a:spcPts val="0"/>
              </a:spcAft>
              <a:buClr>
                <a:srgbClr val="000000"/>
              </a:buClr>
              <a:buSzPts val="2400"/>
              <a:buFont typeface="Arial"/>
              <a:buNone/>
            </a:pPr>
            <a:endParaRPr b="1" sz="2400">
              <a:solidFill>
                <a:schemeClr val="lt1"/>
              </a:solidFill>
            </a:endParaRPr>
          </a:p>
        </p:txBody>
      </p:sp>
      <p:pic>
        <p:nvPicPr>
          <p:cNvPr id="1282" name="Google Shape;1282;p136"/>
          <p:cNvPicPr preferRelativeResize="0"/>
          <p:nvPr/>
        </p:nvPicPr>
        <p:blipFill rotWithShape="1">
          <a:blip r:embed="rId3">
            <a:alphaModFix/>
          </a:blip>
          <a:srcRect b="0" l="0" r="0" t="0"/>
          <a:stretch/>
        </p:blipFill>
        <p:spPr>
          <a:xfrm>
            <a:off x="448460" y="805618"/>
            <a:ext cx="270162" cy="270162"/>
          </a:xfrm>
          <a:prstGeom prst="rect">
            <a:avLst/>
          </a:prstGeom>
          <a:noFill/>
          <a:ln>
            <a:noFill/>
          </a:ln>
        </p:spPr>
      </p:pic>
      <p:sp>
        <p:nvSpPr>
          <p:cNvPr id="1283" name="Google Shape;1283;p136"/>
          <p:cNvSpPr txBox="1"/>
          <p:nvPr/>
        </p:nvSpPr>
        <p:spPr>
          <a:xfrm>
            <a:off x="505050" y="1075775"/>
            <a:ext cx="5745000" cy="276900"/>
          </a:xfrm>
          <a:prstGeom prst="rect">
            <a:avLst/>
          </a:prstGeom>
          <a:noFill/>
          <a:ln>
            <a:noFill/>
          </a:ln>
        </p:spPr>
        <p:txBody>
          <a:bodyPr anchorCtr="0" anchor="t" bIns="45700" lIns="91425" spcFirstLastPara="1" rIns="91425" wrap="square" tIns="45700">
            <a:spAutoFit/>
          </a:bodyPr>
          <a:lstStyle/>
          <a:p>
            <a:pPr indent="0" lvl="0" marL="0" rtl="0" algn="l">
              <a:lnSpc>
                <a:spcPct val="150000"/>
              </a:lnSpc>
              <a:spcBef>
                <a:spcPts val="0"/>
              </a:spcBef>
              <a:spcAft>
                <a:spcPts val="0"/>
              </a:spcAft>
              <a:buNone/>
            </a:pPr>
            <a:endParaRPr sz="1200">
              <a:solidFill>
                <a:schemeClr val="dk1"/>
              </a:solidFill>
            </a:endParaRPr>
          </a:p>
        </p:txBody>
      </p:sp>
      <p:sp>
        <p:nvSpPr>
          <p:cNvPr id="1284" name="Google Shape;1284;p136"/>
          <p:cNvSpPr txBox="1"/>
          <p:nvPr/>
        </p:nvSpPr>
        <p:spPr>
          <a:xfrm>
            <a:off x="258225" y="872675"/>
            <a:ext cx="8638800" cy="35172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rgbClr val="000000"/>
              </a:buClr>
              <a:buSzPts val="1400"/>
              <a:buFont typeface="Arial"/>
              <a:buNone/>
              <a:defRPr b="1" sz="1500">
                <a:solidFill>
                  <a:srgbClr val="DB3614"/>
                </a:solidFill>
              </a:defRPr>
            </a:pPr>
            <a:r>
              <a:t>Después de la sesión de integración, tu rol es: </a:t>
            </a:r>
            <a:endParaRPr b="0" i="0" sz="1200" u="none" cap="none" strike="noStrike">
              <a:solidFill>
                <a:srgbClr val="123D5D"/>
              </a:solidFill>
              <a:latin typeface="Arial"/>
              <a:ea typeface="Arial"/>
              <a:cs typeface="Arial"/>
              <a:sym typeface="Arial"/>
            </a:endParaRPr>
          </a:p>
          <a:p>
            <a:pPr indent="-323850" lvl="0" marL="457200" marR="0" rtl="0" algn="l">
              <a:lnSpc>
                <a:spcPct val="150000"/>
              </a:lnSpc>
              <a:spcBef>
                <a:spcPts val="1000"/>
              </a:spcBef>
              <a:spcAft>
                <a:spcPts val="0"/>
              </a:spcAft>
              <a:buClr>
                <a:srgbClr val="123D5D"/>
              </a:buClr>
              <a:buSzPts val="1500"/>
              <a:buFont typeface="Arial"/>
              <a:buChar char="●"/>
              <a:defRPr sz="1500">
                <a:solidFill>
                  <a:srgbClr val="123D5D"/>
                </a:solidFill>
              </a:defRPr>
            </a:pPr>
            <a:r>
              <a:t>Ponerte en contacto y ver cómo va todo cada par de días hasta el final del curso</a:t>
            </a:r>
            <a:endParaRPr sz="1500">
              <a:solidFill>
                <a:srgbClr val="123D5D"/>
              </a:solidFill>
            </a:endParaRPr>
          </a:p>
          <a:p>
            <a:pPr indent="-323850" lvl="0" marL="457200" marR="0" rtl="0" algn="l">
              <a:lnSpc>
                <a:spcPct val="150000"/>
              </a:lnSpc>
              <a:spcBef>
                <a:spcPts val="1000"/>
              </a:spcBef>
              <a:spcAft>
                <a:spcPts val="0"/>
              </a:spcAft>
              <a:buClr>
                <a:srgbClr val="123D5D"/>
              </a:buClr>
              <a:buSzPts val="1500"/>
              <a:buFont typeface="Arial"/>
              <a:buChar char="●"/>
              <a:defRPr sz="1500">
                <a:solidFill>
                  <a:srgbClr val="123D5D"/>
                </a:solidFill>
              </a:defRPr>
            </a:pPr>
            <a:r>
              <a:t>Asegurarte de que todos sigan las reglas generales que ya se discutieron </a:t>
            </a:r>
            <a:endParaRPr sz="1500">
              <a:solidFill>
                <a:srgbClr val="123D5D"/>
              </a:solidFill>
            </a:endParaRPr>
          </a:p>
          <a:p>
            <a:pPr indent="-323850" lvl="0" marL="457200" marR="0" rtl="0" algn="l">
              <a:lnSpc>
                <a:spcPct val="150000"/>
              </a:lnSpc>
              <a:spcBef>
                <a:spcPts val="1000"/>
              </a:spcBef>
              <a:spcAft>
                <a:spcPts val="0"/>
              </a:spcAft>
              <a:buClr>
                <a:srgbClr val="123D5D"/>
              </a:buClr>
              <a:buSzPts val="1500"/>
              <a:buFont typeface="Arial"/>
              <a:buChar char="●"/>
              <a:defRPr sz="1500">
                <a:solidFill>
                  <a:srgbClr val="123D5D"/>
                </a:solidFill>
              </a:defRPr>
            </a:pPr>
            <a:r>
              <a:t>Plantear preguntas de discusión sobre la crianza de niños, niñas y adolescentes </a:t>
            </a:r>
            <a:endParaRPr sz="1500">
              <a:solidFill>
                <a:srgbClr val="123D5D"/>
              </a:solidFill>
            </a:endParaRPr>
          </a:p>
          <a:p>
            <a:pPr indent="-323850" lvl="0" marL="457200" marR="0" rtl="0" algn="l">
              <a:lnSpc>
                <a:spcPct val="150000"/>
              </a:lnSpc>
              <a:spcBef>
                <a:spcPts val="1000"/>
              </a:spcBef>
              <a:spcAft>
                <a:spcPts val="0"/>
              </a:spcAft>
              <a:buClr>
                <a:srgbClr val="123D5D"/>
              </a:buClr>
              <a:buSzPts val="1500"/>
              <a:buFont typeface="Arial"/>
              <a:buChar char="●"/>
              <a:defRPr sz="1500">
                <a:solidFill>
                  <a:srgbClr val="123D5D"/>
                </a:solidFill>
              </a:defRPr>
            </a:pPr>
            <a:r>
              <a:t>Reportar cualquier caso de abuso de niñas, niños, adolescentes y adultos</a:t>
            </a:r>
            <a:endParaRPr sz="1500">
              <a:solidFill>
                <a:srgbClr val="123D5D"/>
              </a:solidFill>
            </a:endParaRPr>
          </a:p>
          <a:p>
            <a:pPr indent="-323850" lvl="0" marL="457200" marR="0" rtl="0" algn="l">
              <a:lnSpc>
                <a:spcPct val="150000"/>
              </a:lnSpc>
              <a:spcBef>
                <a:spcPts val="1000"/>
              </a:spcBef>
              <a:spcAft>
                <a:spcPts val="0"/>
              </a:spcAft>
              <a:buClr>
                <a:srgbClr val="123D5D"/>
              </a:buClr>
              <a:buSzPts val="1500"/>
              <a:buFont typeface="Arial"/>
              <a:buChar char="●"/>
              <a:defRPr sz="1500">
                <a:solidFill>
                  <a:srgbClr val="123D5D"/>
                </a:solidFill>
              </a:defRPr>
            </a:pPr>
            <a:r>
              <a:t>Salirte del grupo una vez terminado el programa Sin embargo, los padres, madres y cuidadores pueden seguir aprendiendo a través de Crianza con Conciencia+. </a:t>
            </a:r>
            <a:endParaRPr sz="1500">
              <a:solidFill>
                <a:srgbClr val="123D5D"/>
              </a:solidFill>
            </a:endParaRPr>
          </a:p>
          <a:p>
            <a:pPr indent="0" lvl="0" marL="0" marR="0" rtl="0" algn="l">
              <a:lnSpc>
                <a:spcPct val="150000"/>
              </a:lnSpc>
              <a:spcBef>
                <a:spcPts val="1000"/>
              </a:spcBef>
              <a:spcAft>
                <a:spcPts val="1000"/>
              </a:spcAft>
              <a:buNone/>
              <a:defRPr b="1" sz="1500">
                <a:solidFill>
                  <a:srgbClr val="123D5D"/>
                </a:solidFill>
              </a:defRPr>
            </a:pPr>
            <a:r>
              <a:t>A finales de año, habrá nuevos cursos de Crianza con Conciencia+ para padres, madres y cuidadores.</a:t>
            </a:r>
            <a:endParaRPr b="1" sz="1500">
              <a:solidFill>
                <a:srgbClr val="123D5D"/>
              </a:solidFill>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8" name="Shape 1288"/>
        <p:cNvGrpSpPr/>
        <p:nvPr/>
      </p:nvGrpSpPr>
      <p:grpSpPr>
        <a:xfrm>
          <a:off x="0" y="0"/>
          <a:ext cx="0" cy="0"/>
          <a:chOff x="0" y="0"/>
          <a:chExt cx="0" cy="0"/>
        </a:xfrm>
      </p:grpSpPr>
      <p:sp>
        <p:nvSpPr>
          <p:cNvPr id="1289" name="Google Shape;1289;p137"/>
          <p:cNvSpPr/>
          <p:nvPr/>
        </p:nvSpPr>
        <p:spPr>
          <a:xfrm rot="-5400000">
            <a:off x="1910250" y="-1714700"/>
            <a:ext cx="506700" cy="4327200"/>
          </a:xfrm>
          <a:prstGeom prst="round2SameRect">
            <a:avLst>
              <a:gd fmla="val 0" name="adj1"/>
              <a:gd fmla="val 50000"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1290" name="Google Shape;1290;p137"/>
          <p:cNvSpPr txBox="1"/>
          <p:nvPr/>
        </p:nvSpPr>
        <p:spPr>
          <a:xfrm>
            <a:off x="57625" y="216750"/>
            <a:ext cx="5953800" cy="8310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SzPts val="2400"/>
              <a:buFont typeface="Arial"/>
              <a:buNone/>
              <a:defRPr b="1" sz="2400">
                <a:solidFill>
                  <a:schemeClr val="lt1"/>
                </a:solidFill>
              </a:defRPr>
            </a:pPr>
            <a:r>
              <a:t>Preparación para la Sesión de Chat</a:t>
            </a:r>
            <a:endParaRPr>
              <a:solidFill>
                <a:schemeClr val="dk1"/>
              </a:solidFill>
            </a:endParaRPr>
          </a:p>
          <a:p>
            <a:pPr indent="0" lvl="0" marL="0" marR="0" rtl="0" algn="l">
              <a:lnSpc>
                <a:spcPct val="100000"/>
              </a:lnSpc>
              <a:spcBef>
                <a:spcPts val="0"/>
              </a:spcBef>
              <a:spcAft>
                <a:spcPts val="0"/>
              </a:spcAft>
              <a:buClr>
                <a:srgbClr val="000000"/>
              </a:buClr>
              <a:buSzPts val="2400"/>
              <a:buFont typeface="Arial"/>
              <a:buNone/>
            </a:pPr>
            <a:endParaRPr b="1" sz="2400">
              <a:solidFill>
                <a:schemeClr val="lt1"/>
              </a:solidFill>
            </a:endParaRPr>
          </a:p>
        </p:txBody>
      </p:sp>
      <p:pic>
        <p:nvPicPr>
          <p:cNvPr id="1291" name="Google Shape;1291;p137"/>
          <p:cNvPicPr preferRelativeResize="0"/>
          <p:nvPr/>
        </p:nvPicPr>
        <p:blipFill rotWithShape="1">
          <a:blip r:embed="rId3">
            <a:alphaModFix/>
          </a:blip>
          <a:srcRect b="0" l="0" r="0" t="0"/>
          <a:stretch/>
        </p:blipFill>
        <p:spPr>
          <a:xfrm>
            <a:off x="448460" y="805618"/>
            <a:ext cx="270162" cy="270162"/>
          </a:xfrm>
          <a:prstGeom prst="rect">
            <a:avLst/>
          </a:prstGeom>
          <a:noFill/>
          <a:ln>
            <a:noFill/>
          </a:ln>
        </p:spPr>
      </p:pic>
      <p:sp>
        <p:nvSpPr>
          <p:cNvPr id="1292" name="Google Shape;1292;p137"/>
          <p:cNvSpPr txBox="1"/>
          <p:nvPr/>
        </p:nvSpPr>
        <p:spPr>
          <a:xfrm>
            <a:off x="505050" y="1075775"/>
            <a:ext cx="5745000" cy="276900"/>
          </a:xfrm>
          <a:prstGeom prst="rect">
            <a:avLst/>
          </a:prstGeom>
          <a:noFill/>
          <a:ln>
            <a:noFill/>
          </a:ln>
        </p:spPr>
        <p:txBody>
          <a:bodyPr anchorCtr="0" anchor="t" bIns="45700" lIns="91425" spcFirstLastPara="1" rIns="91425" wrap="square" tIns="45700">
            <a:spAutoFit/>
          </a:bodyPr>
          <a:lstStyle/>
          <a:p>
            <a:pPr indent="0" lvl="0" marL="0" rtl="0" algn="l">
              <a:lnSpc>
                <a:spcPct val="150000"/>
              </a:lnSpc>
              <a:spcBef>
                <a:spcPts val="0"/>
              </a:spcBef>
              <a:spcAft>
                <a:spcPts val="0"/>
              </a:spcAft>
              <a:buNone/>
            </a:pPr>
            <a:endParaRPr sz="1200">
              <a:solidFill>
                <a:schemeClr val="dk1"/>
              </a:solidFill>
            </a:endParaRPr>
          </a:p>
        </p:txBody>
      </p:sp>
      <p:pic>
        <p:nvPicPr>
          <p:cNvPr id="1293" name="Google Shape;1293;p137" title="Agregar cuidadorxs.mp4">
            <a:hlinkClick r:id="rId4"/>
          </p:cNvPr>
          <p:cNvPicPr preferRelativeResize="0"/>
          <p:nvPr/>
        </p:nvPicPr>
        <p:blipFill>
          <a:blip r:embed="rId5">
            <a:alphaModFix/>
          </a:blip>
          <a:stretch>
            <a:fillRect/>
          </a:stretch>
        </p:blipFill>
        <p:spPr>
          <a:xfrm>
            <a:off x="5715000" y="0"/>
            <a:ext cx="3429000" cy="51435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93"/>
                                        </p:tgtEl>
                                        <p:attrNameLst>
                                          <p:attrName>style.visibility</p:attrName>
                                        </p:attrNameLst>
                                      </p:cBhvr>
                                      <p:to>
                                        <p:strVal val="visible"/>
                                      </p:to>
                                    </p:set>
                                    <p:animEffect filter="fade" transition="in">
                                      <p:cBhvr>
                                        <p:cTn dur="1000"/>
                                        <p:tgtEl>
                                          <p:spTgt spid="129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7" name="Shape 1297"/>
        <p:cNvGrpSpPr/>
        <p:nvPr/>
      </p:nvGrpSpPr>
      <p:grpSpPr>
        <a:xfrm>
          <a:off x="0" y="0"/>
          <a:ext cx="0" cy="0"/>
          <a:chOff x="0" y="0"/>
          <a:chExt cx="0" cy="0"/>
        </a:xfrm>
      </p:grpSpPr>
      <p:sp>
        <p:nvSpPr>
          <p:cNvPr id="1298" name="Google Shape;1298;p138"/>
          <p:cNvSpPr/>
          <p:nvPr/>
        </p:nvSpPr>
        <p:spPr>
          <a:xfrm rot="-5400000">
            <a:off x="1910250" y="-1714700"/>
            <a:ext cx="506700" cy="4327200"/>
          </a:xfrm>
          <a:prstGeom prst="round2SameRect">
            <a:avLst>
              <a:gd fmla="val 0" name="adj1"/>
              <a:gd fmla="val 50000"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1299" name="Google Shape;1299;p138"/>
          <p:cNvSpPr txBox="1"/>
          <p:nvPr/>
        </p:nvSpPr>
        <p:spPr>
          <a:xfrm>
            <a:off x="57625" y="216750"/>
            <a:ext cx="5953800" cy="8310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SzPts val="2400"/>
              <a:buFont typeface="Arial"/>
              <a:buNone/>
              <a:defRPr b="1" sz="2400">
                <a:solidFill>
                  <a:schemeClr val="lt1"/>
                </a:solidFill>
              </a:defRPr>
            </a:pPr>
            <a:r>
              <a:t>Preparación para la Sesión de Chat</a:t>
            </a:r>
            <a:endParaRPr>
              <a:solidFill>
                <a:schemeClr val="dk1"/>
              </a:solidFill>
            </a:endParaRPr>
          </a:p>
          <a:p>
            <a:pPr indent="0" lvl="0" marL="0" marR="0" rtl="0" algn="l">
              <a:lnSpc>
                <a:spcPct val="100000"/>
              </a:lnSpc>
              <a:spcBef>
                <a:spcPts val="0"/>
              </a:spcBef>
              <a:spcAft>
                <a:spcPts val="0"/>
              </a:spcAft>
              <a:buClr>
                <a:srgbClr val="000000"/>
              </a:buClr>
              <a:buSzPts val="2400"/>
              <a:buFont typeface="Arial"/>
              <a:buNone/>
            </a:pPr>
            <a:endParaRPr b="1" sz="2400">
              <a:solidFill>
                <a:schemeClr val="lt1"/>
              </a:solidFill>
            </a:endParaRPr>
          </a:p>
        </p:txBody>
      </p:sp>
      <p:pic>
        <p:nvPicPr>
          <p:cNvPr id="1300" name="Google Shape;1300;p138"/>
          <p:cNvPicPr preferRelativeResize="0"/>
          <p:nvPr/>
        </p:nvPicPr>
        <p:blipFill rotWithShape="1">
          <a:blip r:embed="rId3">
            <a:alphaModFix/>
          </a:blip>
          <a:srcRect b="0" l="0" r="0" t="0"/>
          <a:stretch/>
        </p:blipFill>
        <p:spPr>
          <a:xfrm>
            <a:off x="448460" y="805618"/>
            <a:ext cx="270162" cy="270162"/>
          </a:xfrm>
          <a:prstGeom prst="rect">
            <a:avLst/>
          </a:prstGeom>
          <a:noFill/>
          <a:ln>
            <a:noFill/>
          </a:ln>
        </p:spPr>
      </p:pic>
      <p:sp>
        <p:nvSpPr>
          <p:cNvPr id="1301" name="Google Shape;1301;p138"/>
          <p:cNvSpPr txBox="1"/>
          <p:nvPr/>
        </p:nvSpPr>
        <p:spPr>
          <a:xfrm>
            <a:off x="505050" y="1075775"/>
            <a:ext cx="5745000" cy="276900"/>
          </a:xfrm>
          <a:prstGeom prst="rect">
            <a:avLst/>
          </a:prstGeom>
          <a:noFill/>
          <a:ln>
            <a:noFill/>
          </a:ln>
        </p:spPr>
        <p:txBody>
          <a:bodyPr anchorCtr="0" anchor="t" bIns="45700" lIns="91425" spcFirstLastPara="1" rIns="91425" wrap="square" tIns="45700">
            <a:spAutoFit/>
          </a:bodyPr>
          <a:lstStyle/>
          <a:p>
            <a:pPr indent="0" lvl="0" marL="0" rtl="0" algn="l">
              <a:lnSpc>
                <a:spcPct val="150000"/>
              </a:lnSpc>
              <a:spcBef>
                <a:spcPts val="0"/>
              </a:spcBef>
              <a:spcAft>
                <a:spcPts val="0"/>
              </a:spcAft>
              <a:buNone/>
            </a:pPr>
            <a:endParaRPr sz="1200">
              <a:solidFill>
                <a:schemeClr val="dk1"/>
              </a:solidFill>
            </a:endParaRPr>
          </a:p>
        </p:txBody>
      </p:sp>
      <p:sp>
        <p:nvSpPr>
          <p:cNvPr id="1302" name="Google Shape;1302;p138"/>
          <p:cNvSpPr txBox="1"/>
          <p:nvPr/>
        </p:nvSpPr>
        <p:spPr>
          <a:xfrm>
            <a:off x="258225" y="874513"/>
            <a:ext cx="8089200" cy="3849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1000"/>
              </a:spcBef>
              <a:spcAft>
                <a:spcPts val="1000"/>
              </a:spcAft>
              <a:buNone/>
              <a:defRPr b="1" sz="1900">
                <a:solidFill>
                  <a:srgbClr val="DB3614"/>
                </a:solidFill>
              </a:defRPr>
            </a:pPr>
            <a:r>
              <a:t>¡PRUÉBALO TÚ MISMO! </a:t>
            </a:r>
            <a:endParaRPr b="1" sz="1900">
              <a:solidFill>
                <a:srgbClr val="123D5D"/>
              </a:solidFill>
            </a:endParaRPr>
          </a:p>
        </p:txBody>
      </p:sp>
      <p:sp>
        <p:nvSpPr>
          <p:cNvPr id="1303" name="Google Shape;1303;p138"/>
          <p:cNvSpPr/>
          <p:nvPr/>
        </p:nvSpPr>
        <p:spPr>
          <a:xfrm>
            <a:off x="352200" y="1352675"/>
            <a:ext cx="5181900" cy="1597800"/>
          </a:xfrm>
          <a:prstGeom prst="roundRect">
            <a:avLst>
              <a:gd fmla="val 16667" name="adj"/>
            </a:avLst>
          </a:prstGeom>
          <a:solidFill>
            <a:schemeClr val="accen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p>
        </p:txBody>
      </p:sp>
      <p:pic>
        <p:nvPicPr>
          <p:cNvPr id="1304" name="Google Shape;1304;p138"/>
          <p:cNvPicPr preferRelativeResize="0"/>
          <p:nvPr/>
        </p:nvPicPr>
        <p:blipFill rotWithShape="1">
          <a:blip r:embed="rId4">
            <a:alphaModFix/>
          </a:blip>
          <a:srcRect b="26221" l="0" r="0" t="0"/>
          <a:stretch/>
        </p:blipFill>
        <p:spPr>
          <a:xfrm>
            <a:off x="851700" y="1514258"/>
            <a:ext cx="1314900" cy="1245000"/>
          </a:xfrm>
          <a:prstGeom prst="ellipse">
            <a:avLst/>
          </a:prstGeom>
          <a:noFill/>
          <a:ln cap="flat" cmpd="sng" w="9525">
            <a:solidFill>
              <a:schemeClr val="lt1"/>
            </a:solidFill>
            <a:prstDash val="solid"/>
            <a:round/>
            <a:headEnd len="sm" w="sm" type="none"/>
            <a:tailEnd len="sm" w="sm" type="none"/>
          </a:ln>
        </p:spPr>
      </p:pic>
      <p:sp>
        <p:nvSpPr>
          <p:cNvPr id="1305" name="Google Shape;1305;p138"/>
          <p:cNvSpPr txBox="1"/>
          <p:nvPr/>
        </p:nvSpPr>
        <p:spPr>
          <a:xfrm>
            <a:off x="2393962" y="1652268"/>
            <a:ext cx="24855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defRPr b="1"/>
            </a:pPr>
            <a:r>
              <a:t>Agregar a un padre, madre o cuidador </a:t>
            </a:r>
            <a:endParaRPr b="1"/>
          </a:p>
          <a:p>
            <a:pPr indent="0" lvl="0" marL="0" rtl="0" algn="l">
              <a:spcBef>
                <a:spcPts val="0"/>
              </a:spcBef>
              <a:spcAft>
                <a:spcPts val="0"/>
              </a:spcAft>
              <a:buNone/>
            </a:pPr>
            <a:r>
              <a:rPr b="1"/>
              <a:t>Nombre: </a:t>
            </a:r>
            <a:r>
              <a:t>Mario </a:t>
            </a:r>
          </a:p>
          <a:p>
            <a:pPr indent="0" lvl="0" marL="0" rtl="0" algn="l">
              <a:spcBef>
                <a:spcPts val="0"/>
              </a:spcBef>
              <a:spcAft>
                <a:spcPts val="0"/>
              </a:spcAft>
              <a:buNone/>
            </a:pPr>
            <a:r>
              <a:rPr b="1"/>
              <a:t>Apellido: </a:t>
            </a:r>
            <a:r>
              <a:t>López </a:t>
            </a:r>
          </a:p>
          <a:p>
            <a:pPr indent="0" lvl="0" marL="0" rtl="0" algn="l">
              <a:spcBef>
                <a:spcPts val="0"/>
              </a:spcBef>
              <a:spcAft>
                <a:spcPts val="0"/>
              </a:spcAft>
              <a:buNone/>
            </a:pPr>
            <a:r>
              <a:rPr b="1"/>
              <a:t>Número de Identificación del participante: </a:t>
            </a:r>
            <a:r>
              <a:t>121212</a:t>
            </a:r>
          </a:p>
        </p:txBody>
      </p:sp>
      <p:sp>
        <p:nvSpPr>
          <p:cNvPr id="1306" name="Google Shape;1306;p138"/>
          <p:cNvSpPr/>
          <p:nvPr/>
        </p:nvSpPr>
        <p:spPr>
          <a:xfrm>
            <a:off x="3510375" y="3004175"/>
            <a:ext cx="5181900" cy="1597800"/>
          </a:xfrm>
          <a:prstGeom prst="roundRect">
            <a:avLst>
              <a:gd fmla="val 16667" name="adj"/>
            </a:avLst>
          </a:prstGeom>
          <a:solidFill>
            <a:schemeClr val="accen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p>
        </p:txBody>
      </p:sp>
      <p:pic>
        <p:nvPicPr>
          <p:cNvPr id="1307" name="Google Shape;1307;p138"/>
          <p:cNvPicPr preferRelativeResize="0"/>
          <p:nvPr/>
        </p:nvPicPr>
        <p:blipFill rotWithShape="1">
          <a:blip r:embed="rId5">
            <a:alphaModFix/>
          </a:blip>
          <a:srcRect b="22999" l="0" r="0" t="0"/>
          <a:stretch/>
        </p:blipFill>
        <p:spPr>
          <a:xfrm>
            <a:off x="6937900" y="3180583"/>
            <a:ext cx="1314900" cy="1245000"/>
          </a:xfrm>
          <a:prstGeom prst="ellipse">
            <a:avLst/>
          </a:prstGeom>
          <a:noFill/>
          <a:ln cap="flat" cmpd="sng" w="9525">
            <a:solidFill>
              <a:schemeClr val="lt1"/>
            </a:solidFill>
            <a:prstDash val="solid"/>
            <a:round/>
            <a:headEnd len="sm" w="sm" type="none"/>
            <a:tailEnd len="sm" w="sm" type="none"/>
          </a:ln>
        </p:spPr>
      </p:pic>
      <p:sp>
        <p:nvSpPr>
          <p:cNvPr id="1308" name="Google Shape;1308;p138"/>
          <p:cNvSpPr txBox="1"/>
          <p:nvPr/>
        </p:nvSpPr>
        <p:spPr>
          <a:xfrm>
            <a:off x="3893787" y="3303493"/>
            <a:ext cx="24855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defRPr b="1"/>
            </a:pPr>
            <a:r>
              <a:t>Agregar un compañero de crianza </a:t>
            </a:r>
            <a:endParaRPr b="1"/>
          </a:p>
          <a:p>
            <a:pPr indent="0" lvl="0" marL="0" rtl="0" algn="l">
              <a:spcBef>
                <a:spcPts val="0"/>
              </a:spcBef>
              <a:spcAft>
                <a:spcPts val="0"/>
              </a:spcAft>
              <a:buNone/>
            </a:pPr>
            <a:r>
              <a:rPr b="1"/>
              <a:t>Nombre: </a:t>
            </a:r>
            <a:r>
              <a:t>Isabel </a:t>
            </a:r>
          </a:p>
          <a:p>
            <a:pPr indent="0" lvl="0" marL="0" rtl="0" algn="l">
              <a:spcBef>
                <a:spcPts val="0"/>
              </a:spcBef>
              <a:spcAft>
                <a:spcPts val="0"/>
              </a:spcAft>
              <a:buNone/>
            </a:pPr>
            <a:r>
              <a:rPr b="1"/>
              <a:t>Apellido: </a:t>
            </a:r>
            <a:r>
              <a:t>López </a:t>
            </a:r>
          </a:p>
          <a:p>
            <a:pPr indent="0" lvl="0" marL="0" rtl="0" algn="l">
              <a:spcBef>
                <a:spcPts val="0"/>
              </a:spcBef>
              <a:spcAft>
                <a:spcPts val="0"/>
              </a:spcAft>
              <a:buNone/>
            </a:pPr>
            <a:r>
              <a:rPr b="1"/>
              <a:t>Número de Identificación del participante: </a:t>
            </a:r>
            <a:r>
              <a:t>343434</a:t>
            </a: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2" name="Shape 1312"/>
        <p:cNvGrpSpPr/>
        <p:nvPr/>
      </p:nvGrpSpPr>
      <p:grpSpPr>
        <a:xfrm>
          <a:off x="0" y="0"/>
          <a:ext cx="0" cy="0"/>
          <a:chOff x="0" y="0"/>
          <a:chExt cx="0" cy="0"/>
        </a:xfrm>
      </p:grpSpPr>
      <p:sp>
        <p:nvSpPr>
          <p:cNvPr id="1313" name="Google Shape;1313;p139"/>
          <p:cNvSpPr/>
          <p:nvPr/>
        </p:nvSpPr>
        <p:spPr>
          <a:xfrm rot="-5400000">
            <a:off x="1910250" y="-1714700"/>
            <a:ext cx="506700" cy="4327200"/>
          </a:xfrm>
          <a:prstGeom prst="round2SameRect">
            <a:avLst>
              <a:gd fmla="val 0" name="adj1"/>
              <a:gd fmla="val 50000"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1314" name="Google Shape;1314;p139"/>
          <p:cNvSpPr txBox="1"/>
          <p:nvPr/>
        </p:nvSpPr>
        <p:spPr>
          <a:xfrm>
            <a:off x="57625" y="216750"/>
            <a:ext cx="5953800" cy="8310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SzPts val="2400"/>
              <a:buFont typeface="Arial"/>
              <a:buNone/>
              <a:defRPr b="1" sz="2400">
                <a:solidFill>
                  <a:schemeClr val="lt1"/>
                </a:solidFill>
              </a:defRPr>
            </a:pPr>
            <a:r>
              <a:t>Preparación para la Sesión de Chat</a:t>
            </a:r>
            <a:endParaRPr>
              <a:solidFill>
                <a:schemeClr val="dk1"/>
              </a:solidFill>
            </a:endParaRPr>
          </a:p>
          <a:p>
            <a:pPr indent="0" lvl="0" marL="0" marR="0" rtl="0" algn="l">
              <a:lnSpc>
                <a:spcPct val="100000"/>
              </a:lnSpc>
              <a:spcBef>
                <a:spcPts val="0"/>
              </a:spcBef>
              <a:spcAft>
                <a:spcPts val="0"/>
              </a:spcAft>
              <a:buClr>
                <a:srgbClr val="000000"/>
              </a:buClr>
              <a:buSzPts val="2400"/>
              <a:buFont typeface="Arial"/>
              <a:buNone/>
            </a:pPr>
            <a:endParaRPr b="1" sz="2400">
              <a:solidFill>
                <a:schemeClr val="lt1"/>
              </a:solidFill>
            </a:endParaRPr>
          </a:p>
        </p:txBody>
      </p:sp>
      <p:pic>
        <p:nvPicPr>
          <p:cNvPr id="1315" name="Google Shape;1315;p139"/>
          <p:cNvPicPr preferRelativeResize="0"/>
          <p:nvPr/>
        </p:nvPicPr>
        <p:blipFill rotWithShape="1">
          <a:blip r:embed="rId3">
            <a:alphaModFix/>
          </a:blip>
          <a:srcRect b="0" l="0" r="0" t="0"/>
          <a:stretch/>
        </p:blipFill>
        <p:spPr>
          <a:xfrm>
            <a:off x="448460" y="805618"/>
            <a:ext cx="270162" cy="270162"/>
          </a:xfrm>
          <a:prstGeom prst="rect">
            <a:avLst/>
          </a:prstGeom>
          <a:noFill/>
          <a:ln>
            <a:noFill/>
          </a:ln>
        </p:spPr>
      </p:pic>
      <p:sp>
        <p:nvSpPr>
          <p:cNvPr id="1316" name="Google Shape;1316;p139"/>
          <p:cNvSpPr txBox="1"/>
          <p:nvPr/>
        </p:nvSpPr>
        <p:spPr>
          <a:xfrm>
            <a:off x="505050" y="1075775"/>
            <a:ext cx="5745000" cy="276900"/>
          </a:xfrm>
          <a:prstGeom prst="rect">
            <a:avLst/>
          </a:prstGeom>
          <a:noFill/>
          <a:ln>
            <a:noFill/>
          </a:ln>
        </p:spPr>
        <p:txBody>
          <a:bodyPr anchorCtr="0" anchor="t" bIns="45700" lIns="91425" spcFirstLastPara="1" rIns="91425" wrap="square" tIns="45700">
            <a:spAutoFit/>
          </a:bodyPr>
          <a:lstStyle/>
          <a:p>
            <a:pPr indent="0" lvl="0" marL="0" rtl="0" algn="l">
              <a:lnSpc>
                <a:spcPct val="150000"/>
              </a:lnSpc>
              <a:spcBef>
                <a:spcPts val="0"/>
              </a:spcBef>
              <a:spcAft>
                <a:spcPts val="0"/>
              </a:spcAft>
              <a:buNone/>
            </a:pPr>
            <a:endParaRPr sz="1200">
              <a:solidFill>
                <a:schemeClr val="dk1"/>
              </a:solidFill>
            </a:endParaRPr>
          </a:p>
        </p:txBody>
      </p:sp>
      <p:pic>
        <p:nvPicPr>
          <p:cNvPr id="1317" name="Google Shape;1317;p139" title="informe de asistencia.mp4">
            <a:hlinkClick r:id="rId4"/>
          </p:cNvPr>
          <p:cNvPicPr preferRelativeResize="0"/>
          <p:nvPr/>
        </p:nvPicPr>
        <p:blipFill>
          <a:blip r:embed="rId5">
            <a:alphaModFix/>
          </a:blip>
          <a:stretch>
            <a:fillRect/>
          </a:stretch>
        </p:blipFill>
        <p:spPr>
          <a:xfrm>
            <a:off x="6100275" y="0"/>
            <a:ext cx="3000100" cy="51435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17"/>
                                        </p:tgtEl>
                                        <p:attrNameLst>
                                          <p:attrName>style.visibility</p:attrName>
                                        </p:attrNameLst>
                                      </p:cBhvr>
                                      <p:to>
                                        <p:strVal val="visible"/>
                                      </p:to>
                                    </p:set>
                                    <p:animEffect filter="fade" transition="in">
                                      <p:cBhvr>
                                        <p:cTn dur="1000"/>
                                        <p:tgtEl>
                                          <p:spTgt spid="131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5878"/>
        </a:solidFill>
      </p:bgPr>
    </p:bg>
    <p:spTree>
      <p:nvGrpSpPr>
        <p:cNvPr id="1321" name="Shape 1321"/>
        <p:cNvGrpSpPr/>
        <p:nvPr/>
      </p:nvGrpSpPr>
      <p:grpSpPr>
        <a:xfrm>
          <a:off x="0" y="0"/>
          <a:ext cx="0" cy="0"/>
          <a:chOff x="0" y="0"/>
          <a:chExt cx="0" cy="0"/>
        </a:xfrm>
      </p:grpSpPr>
      <p:sp>
        <p:nvSpPr>
          <p:cNvPr id="1322" name="Google Shape;1322;p140"/>
          <p:cNvSpPr txBox="1"/>
          <p:nvPr/>
        </p:nvSpPr>
        <p:spPr>
          <a:xfrm>
            <a:off x="387450" y="2943925"/>
            <a:ext cx="7821300" cy="143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defRPr b="1" sz="5000">
                <a:solidFill>
                  <a:schemeClr val="lt1"/>
                </a:solidFill>
              </a:defRPr>
            </a:pPr>
            <a:r>
              <a:t>Módulo 6: Llevando a cabo la Sesión de Chat de WhatsApp</a:t>
            </a:r>
            <a:endParaRPr b="1" sz="5000">
              <a:solidFill>
                <a:schemeClr val="lt1"/>
              </a:solidFill>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6" name="Shape 1326"/>
        <p:cNvGrpSpPr/>
        <p:nvPr/>
      </p:nvGrpSpPr>
      <p:grpSpPr>
        <a:xfrm>
          <a:off x="0" y="0"/>
          <a:ext cx="0" cy="0"/>
          <a:chOff x="0" y="0"/>
          <a:chExt cx="0" cy="0"/>
        </a:xfrm>
      </p:grpSpPr>
      <p:sp>
        <p:nvSpPr>
          <p:cNvPr id="1327" name="Google Shape;1327;p141"/>
          <p:cNvSpPr/>
          <p:nvPr/>
        </p:nvSpPr>
        <p:spPr>
          <a:xfrm rot="-5400000">
            <a:off x="3109525" y="-2877475"/>
            <a:ext cx="475200" cy="6694200"/>
          </a:xfrm>
          <a:prstGeom prst="round2SameRect">
            <a:avLst>
              <a:gd fmla="val 0" name="adj1"/>
              <a:gd fmla="val 50000"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1328" name="Google Shape;1328;p141"/>
          <p:cNvSpPr txBox="1"/>
          <p:nvPr/>
        </p:nvSpPr>
        <p:spPr>
          <a:xfrm>
            <a:off x="286210" y="228606"/>
            <a:ext cx="8857800" cy="4617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SzPts val="2400"/>
              <a:buFont typeface="Arial"/>
              <a:buNone/>
              <a:defRPr b="1" sz="2400">
                <a:solidFill>
                  <a:schemeClr val="lt1"/>
                </a:solidFill>
              </a:defRPr>
            </a:pPr>
            <a:r>
              <a:t>Introducción a la Sesión de Chat de WhatsApp</a:t>
            </a:r>
            <a:endParaRPr sz="2400">
              <a:solidFill>
                <a:schemeClr val="lt1"/>
              </a:solidFill>
            </a:endParaRPr>
          </a:p>
        </p:txBody>
      </p:sp>
      <p:sp>
        <p:nvSpPr>
          <p:cNvPr id="1329" name="Google Shape;1329;p141"/>
          <p:cNvSpPr txBox="1"/>
          <p:nvPr/>
        </p:nvSpPr>
        <p:spPr>
          <a:xfrm>
            <a:off x="4094575" y="1402775"/>
            <a:ext cx="5080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p>
        </p:txBody>
      </p:sp>
      <p:sp>
        <p:nvSpPr>
          <p:cNvPr id="1330" name="Google Shape;1330;p141"/>
          <p:cNvSpPr txBox="1"/>
          <p:nvPr/>
        </p:nvSpPr>
        <p:spPr>
          <a:xfrm>
            <a:off x="3130300" y="820475"/>
            <a:ext cx="2884500" cy="4017300"/>
          </a:xfrm>
          <a:prstGeom prst="rect">
            <a:avLst/>
          </a:prstGeom>
          <a:noFill/>
          <a:ln>
            <a:noFill/>
          </a:ln>
        </p:spPr>
        <p:txBody>
          <a:bodyPr anchorCtr="0" anchor="t" bIns="45700" lIns="91425" spcFirstLastPara="1" rIns="91425" wrap="square" tIns="45700">
            <a:spAutoFit/>
          </a:bodyPr>
          <a:lstStyle/>
          <a:p>
            <a:pPr indent="0" lvl="0" marL="0" rtl="0" algn="just">
              <a:lnSpc>
                <a:spcPct val="150000"/>
              </a:lnSpc>
              <a:spcBef>
                <a:spcPts val="0"/>
              </a:spcBef>
              <a:spcAft>
                <a:spcPts val="0"/>
              </a:spcAft>
              <a:buClr>
                <a:schemeClr val="dk1"/>
              </a:buClr>
              <a:buSzPts val="1100"/>
              <a:buFont typeface="Arial"/>
              <a:buNone/>
              <a:defRPr>
                <a:solidFill>
                  <a:schemeClr val="dk1"/>
                </a:solidFill>
              </a:defRPr>
            </a:pPr>
            <a:r>
              <a:t>Hay tres sesiones de chat: </a:t>
            </a:r>
            <a:endParaRPr>
              <a:solidFill>
                <a:schemeClr val="dk1"/>
              </a:solidFill>
            </a:endParaRPr>
          </a:p>
          <a:p>
            <a:pPr indent="-317500" lvl="0" marL="457200" rtl="0" algn="l">
              <a:lnSpc>
                <a:spcPct val="150000"/>
              </a:lnSpc>
              <a:spcBef>
                <a:spcPts val="1200"/>
              </a:spcBef>
              <a:spcAft>
                <a:spcPts val="0"/>
              </a:spcAft>
              <a:buClr>
                <a:schemeClr val="dk1"/>
              </a:buClr>
              <a:buSzPts val="1400"/>
              <a:buChar char="●"/>
              <a:defRPr>
                <a:solidFill>
                  <a:schemeClr val="dk1"/>
                </a:solidFill>
              </a:defRPr>
            </a:pPr>
            <a:r>
              <a:t>Después de la sesión de integración: Bienvenida y presentaciones</a:t>
            </a:r>
            <a:endParaRPr>
              <a:solidFill>
                <a:schemeClr val="dk1"/>
              </a:solidFill>
            </a:endParaRPr>
          </a:p>
          <a:p>
            <a:pPr indent="-317500" lvl="0" marL="457200" rtl="0" algn="l">
              <a:lnSpc>
                <a:spcPct val="150000"/>
              </a:lnSpc>
              <a:spcBef>
                <a:spcPts val="0"/>
              </a:spcBef>
              <a:spcAft>
                <a:spcPts val="0"/>
              </a:spcAft>
              <a:buClr>
                <a:schemeClr val="dk1"/>
              </a:buClr>
              <a:buSzPts val="1400"/>
              <a:buChar char="●"/>
              <a:defRPr>
                <a:solidFill>
                  <a:schemeClr val="dk1"/>
                </a:solidFill>
              </a:defRPr>
            </a:pPr>
            <a:r>
              <a:t>Día 3: Diálogo Interno: Sesión de chat de WhatsApp sobre el diálogo Interno y el estrés</a:t>
            </a:r>
            <a:endParaRPr>
              <a:solidFill>
                <a:schemeClr val="dk1"/>
              </a:solidFill>
            </a:endParaRPr>
          </a:p>
          <a:p>
            <a:pPr indent="-317500" lvl="0" marL="457200" rtl="0" algn="l">
              <a:lnSpc>
                <a:spcPct val="150000"/>
              </a:lnSpc>
              <a:spcBef>
                <a:spcPts val="0"/>
              </a:spcBef>
              <a:spcAft>
                <a:spcPts val="0"/>
              </a:spcAft>
              <a:buClr>
                <a:schemeClr val="dk1"/>
              </a:buClr>
              <a:buSzPts val="1400"/>
              <a:buChar char="●"/>
              <a:defRPr>
                <a:solidFill>
                  <a:schemeClr val="dk1"/>
                </a:solidFill>
              </a:defRPr>
            </a:pPr>
            <a:r>
              <a:t>Día 5: Despedida </a:t>
            </a:r>
            <a:endParaRPr>
              <a:solidFill>
                <a:schemeClr val="dk1"/>
              </a:solidFill>
            </a:endParaRPr>
          </a:p>
          <a:p>
            <a:pPr indent="0" lvl="0" marL="457200" rtl="0" algn="l">
              <a:lnSpc>
                <a:spcPct val="150000"/>
              </a:lnSpc>
              <a:spcBef>
                <a:spcPts val="0"/>
              </a:spcBef>
              <a:spcAft>
                <a:spcPts val="0"/>
              </a:spcAft>
              <a:buNone/>
            </a:pPr>
            <a:endParaRPr>
              <a:solidFill>
                <a:schemeClr val="dk1"/>
              </a:solidFill>
            </a:endParaRPr>
          </a:p>
          <a:p>
            <a:pPr indent="0" lvl="0" marL="0" rtl="0" algn="l">
              <a:lnSpc>
                <a:spcPct val="150000"/>
              </a:lnSpc>
              <a:spcBef>
                <a:spcPts val="0"/>
              </a:spcBef>
              <a:spcAft>
                <a:spcPts val="0"/>
              </a:spcAft>
              <a:buNone/>
              <a:defRPr>
                <a:solidFill>
                  <a:schemeClr val="dk1"/>
                </a:solidFill>
              </a:defRPr>
            </a:pPr>
            <a:r>
              <a:t>Toda la información sobre la sesión de chat de WhatsApp está en la App de Formando Conciencia+ </a:t>
            </a:r>
            <a:endParaRPr>
              <a:solidFill>
                <a:schemeClr val="dk1"/>
              </a:solidFill>
            </a:endParaRPr>
          </a:p>
        </p:txBody>
      </p:sp>
      <p:sp>
        <p:nvSpPr>
          <p:cNvPr id="1331" name="Google Shape;1331;p141"/>
          <p:cNvSpPr/>
          <p:nvPr/>
        </p:nvSpPr>
        <p:spPr>
          <a:xfrm>
            <a:off x="574675" y="930563"/>
            <a:ext cx="2291100" cy="2291100"/>
          </a:xfrm>
          <a:prstGeom prst="ellipse">
            <a:avLst/>
          </a:prstGeom>
          <a:solidFill>
            <a:srgbClr val="E4027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endParaRPr b="1">
              <a:solidFill>
                <a:srgbClr val="1B3055"/>
              </a:solidFill>
            </a:endParaRPr>
          </a:p>
        </p:txBody>
      </p:sp>
      <p:pic>
        <p:nvPicPr>
          <p:cNvPr id="1332" name="Google Shape;1332;p141"/>
          <p:cNvPicPr preferRelativeResize="0"/>
          <p:nvPr/>
        </p:nvPicPr>
        <p:blipFill rotWithShape="1">
          <a:blip r:embed="rId3">
            <a:alphaModFix/>
          </a:blip>
          <a:srcRect b="2606" l="0" r="0" t="2606"/>
          <a:stretch/>
        </p:blipFill>
        <p:spPr>
          <a:xfrm>
            <a:off x="1464425" y="1477675"/>
            <a:ext cx="599150" cy="599150"/>
          </a:xfrm>
          <a:prstGeom prst="rect">
            <a:avLst/>
          </a:prstGeom>
          <a:noFill/>
          <a:ln>
            <a:noFill/>
          </a:ln>
        </p:spPr>
      </p:pic>
      <p:sp>
        <p:nvSpPr>
          <p:cNvPr id="1333" name="Google Shape;1333;p141"/>
          <p:cNvSpPr txBox="1"/>
          <p:nvPr/>
        </p:nvSpPr>
        <p:spPr>
          <a:xfrm>
            <a:off x="776575" y="2056250"/>
            <a:ext cx="1887300" cy="369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400"/>
              <a:buFont typeface="Arial"/>
              <a:buNone/>
              <a:defRPr b="1">
                <a:solidFill>
                  <a:schemeClr val="lt1"/>
                </a:solidFill>
              </a:defRPr>
            </a:pPr>
            <a:r>
              <a:t>Apoyo en un Grupo de WhatsApp </a:t>
            </a:r>
            <a:r>
              <a:rPr i="1"/>
              <a:t>separado</a:t>
            </a:r>
            <a:r>
              <a:t> y moderado por un Facilitador</a:t>
            </a:r>
            <a:endParaRPr>
              <a:solidFill>
                <a:schemeClr val="lt1"/>
              </a:solidFill>
            </a:endParaRPr>
          </a:p>
          <a:p>
            <a:pPr indent="0" lvl="0" marL="0" rtl="0" algn="ctr">
              <a:spcBef>
                <a:spcPts val="0"/>
              </a:spcBef>
              <a:spcAft>
                <a:spcPts val="0"/>
              </a:spcAft>
              <a:buClr>
                <a:schemeClr val="dk1"/>
              </a:buClr>
              <a:buSzPts val="1100"/>
              <a:buFont typeface="Arial"/>
              <a:buNone/>
            </a:pPr>
            <a:endParaRPr b="1">
              <a:solidFill>
                <a:schemeClr val="lt1"/>
              </a:solidFill>
            </a:endParaRPr>
          </a:p>
          <a:p>
            <a:pPr indent="0" lvl="0" marL="0" rtl="0" algn="ctr">
              <a:spcBef>
                <a:spcPts val="0"/>
              </a:spcBef>
              <a:spcAft>
                <a:spcPts val="0"/>
              </a:spcAft>
              <a:buNone/>
            </a:pPr>
            <a:endParaRPr>
              <a:solidFill>
                <a:schemeClr val="lt1"/>
              </a:solidFill>
            </a:endParaRPr>
          </a:p>
        </p:txBody>
      </p:sp>
      <p:pic>
        <p:nvPicPr>
          <p:cNvPr id="1334" name="Google Shape;1334;p141"/>
          <p:cNvPicPr preferRelativeResize="0"/>
          <p:nvPr/>
        </p:nvPicPr>
        <p:blipFill rotWithShape="1">
          <a:blip r:embed="rId4">
            <a:alphaModFix/>
          </a:blip>
          <a:srcRect b="0" l="39773" r="0" t="8842"/>
          <a:stretch/>
        </p:blipFill>
        <p:spPr>
          <a:xfrm>
            <a:off x="6014800" y="1186176"/>
            <a:ext cx="2958776" cy="26855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Blank">
  <a:themeElements>
    <a:clrScheme name="Custom 1">
      <a:dk1>
        <a:srgbClr val="0D3A5A"/>
      </a:dk1>
      <a:lt1>
        <a:srgbClr val="FEFFFF"/>
      </a:lt1>
      <a:dk2>
        <a:srgbClr val="02969A"/>
      </a:dk2>
      <a:lt2>
        <a:srgbClr val="FEFFFF"/>
      </a:lt2>
      <a:accent1>
        <a:srgbClr val="02969A"/>
      </a:accent1>
      <a:accent2>
        <a:srgbClr val="FE5E00"/>
      </a:accent2>
      <a:accent3>
        <a:srgbClr val="E3027C"/>
      </a:accent3>
      <a:accent4>
        <a:srgbClr val="ED0000"/>
      </a:accent4>
      <a:accent5>
        <a:srgbClr val="F2F2F2"/>
      </a:accent5>
      <a:accent6>
        <a:srgbClr val="0E3959"/>
      </a:accent6>
      <a:hlink>
        <a:srgbClr val="4E5CD7"/>
      </a:hlink>
      <a:folHlink>
        <a:srgbClr val="0096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X PPT">
  <a:themeElements>
    <a:clrScheme name="PLH">
      <a:dk1>
        <a:srgbClr val="000000"/>
      </a:dk1>
      <a:lt1>
        <a:srgbClr val="FFFFFF"/>
      </a:lt1>
      <a:dk2>
        <a:srgbClr val="595959"/>
      </a:dk2>
      <a:lt2>
        <a:srgbClr val="EEEEEE"/>
      </a:lt2>
      <a:accent1>
        <a:srgbClr val="00B1F0"/>
      </a:accent1>
      <a:accent2>
        <a:srgbClr val="FCA203"/>
      </a:accent2>
      <a:accent3>
        <a:srgbClr val="222299"/>
      </a:accent3>
      <a:accent4>
        <a:srgbClr val="D60066"/>
      </a:accent4>
      <a:accent5>
        <a:srgbClr val="0B4060"/>
      </a:accent5>
      <a:accent6>
        <a:srgbClr val="999999"/>
      </a:accent6>
      <a:hlink>
        <a:srgbClr val="30FFF5"/>
      </a:hlink>
      <a:folHlink>
        <a:srgbClr val="FF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PLH">
      <a:dk1>
        <a:srgbClr val="000000"/>
      </a:dk1>
      <a:lt1>
        <a:srgbClr val="FFFFFF"/>
      </a:lt1>
      <a:dk2>
        <a:srgbClr val="595959"/>
      </a:dk2>
      <a:lt2>
        <a:srgbClr val="EEEEEE"/>
      </a:lt2>
      <a:accent1>
        <a:srgbClr val="00B1F0"/>
      </a:accent1>
      <a:accent2>
        <a:srgbClr val="FCA203"/>
      </a:accent2>
      <a:accent3>
        <a:srgbClr val="222299"/>
      </a:accent3>
      <a:accent4>
        <a:srgbClr val="D60066"/>
      </a:accent4>
      <a:accent5>
        <a:srgbClr val="0B4060"/>
      </a:accent5>
      <a:accent6>
        <a:srgbClr val="999999"/>
      </a:accent6>
      <a:hlink>
        <a:srgbClr val="30FFF5"/>
      </a:hlink>
      <a:folHlink>
        <a:srgbClr val="FF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MX PPT">
  <a:themeElements>
    <a:clrScheme name="PLH">
      <a:dk1>
        <a:srgbClr val="000000"/>
      </a:dk1>
      <a:lt1>
        <a:srgbClr val="FFFFFF"/>
      </a:lt1>
      <a:dk2>
        <a:srgbClr val="595959"/>
      </a:dk2>
      <a:lt2>
        <a:srgbClr val="EEEEEE"/>
      </a:lt2>
      <a:accent1>
        <a:srgbClr val="00B1F0"/>
      </a:accent1>
      <a:accent2>
        <a:srgbClr val="FCA203"/>
      </a:accent2>
      <a:accent3>
        <a:srgbClr val="222299"/>
      </a:accent3>
      <a:accent4>
        <a:srgbClr val="D60066"/>
      </a:accent4>
      <a:accent5>
        <a:srgbClr val="0B4060"/>
      </a:accent5>
      <a:accent6>
        <a:srgbClr val="999999"/>
      </a:accent6>
      <a:hlink>
        <a:srgbClr val="30FFF5"/>
      </a:hlink>
      <a:folHlink>
        <a:srgbClr val="FF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